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5" userDrawn="1">
          <p15:clr>
            <a:srgbClr val="A4A3A4"/>
          </p15:clr>
        </p15:guide>
        <p15:guide id="2" pos="38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45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60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36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tags" Target="../tags/tag48.xml"/><Relationship Id="rId7" Type="http://schemas.openxmlformats.org/officeDocument/2006/relationships/image" Target="../media/image7.png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image" Target="../media/image45.jpeg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59.xml"/><Relationship Id="rId2" Type="http://schemas.openxmlformats.org/officeDocument/2006/relationships/image" Target="../media/image44.png"/><Relationship Id="rId19" Type="http://schemas.openxmlformats.org/officeDocument/2006/relationships/tags" Target="../tags/tag58.xml"/><Relationship Id="rId18" Type="http://schemas.openxmlformats.org/officeDocument/2006/relationships/tags" Target="../tags/tag57.xml"/><Relationship Id="rId17" Type="http://schemas.openxmlformats.org/officeDocument/2006/relationships/tags" Target="../tags/tag56.xml"/><Relationship Id="rId16" Type="http://schemas.openxmlformats.org/officeDocument/2006/relationships/tags" Target="../tags/tag55.xml"/><Relationship Id="rId15" Type="http://schemas.openxmlformats.org/officeDocument/2006/relationships/tags" Target="../tags/tag54.xml"/><Relationship Id="rId14" Type="http://schemas.openxmlformats.org/officeDocument/2006/relationships/tags" Target="../tags/tag53.xml"/><Relationship Id="rId13" Type="http://schemas.openxmlformats.org/officeDocument/2006/relationships/tags" Target="../tags/tag52.xml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png"/><Relationship Id="rId8" Type="http://schemas.openxmlformats.org/officeDocument/2006/relationships/image" Target="../media/image55.png"/><Relationship Id="rId7" Type="http://schemas.openxmlformats.org/officeDocument/2006/relationships/image" Target="../media/image7.png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57.png"/><Relationship Id="rId1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tags" Target="../tags/tag2.xml"/><Relationship Id="rId6" Type="http://schemas.openxmlformats.org/officeDocument/2006/relationships/image" Target="../media/image21.png"/><Relationship Id="rId5" Type="http://schemas.openxmlformats.org/officeDocument/2006/relationships/tags" Target="../tags/tag1.xml"/><Relationship Id="rId4" Type="http://schemas.openxmlformats.org/officeDocument/2006/relationships/image" Target="../media/image7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image" Target="../media/image24.png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image" Target="../media/image21.png"/><Relationship Id="rId4" Type="http://schemas.openxmlformats.org/officeDocument/2006/relationships/tags" Target="../tags/tag7.xml"/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image" Target="../media/image27.png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7.png"/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image" Target="../media/image29.jpeg"/><Relationship Id="rId6" Type="http://schemas.openxmlformats.org/officeDocument/2006/relationships/tags" Target="../tags/tag32.xml"/><Relationship Id="rId5" Type="http://schemas.openxmlformats.org/officeDocument/2006/relationships/image" Target="../media/image7.png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7" Type="http://schemas.openxmlformats.org/officeDocument/2006/relationships/slideLayout" Target="../slideLayouts/slideLayout1.xml"/><Relationship Id="rId26" Type="http://schemas.openxmlformats.org/officeDocument/2006/relationships/tags" Target="../tags/tag47.xml"/><Relationship Id="rId25" Type="http://schemas.openxmlformats.org/officeDocument/2006/relationships/tags" Target="../tags/tag46.xml"/><Relationship Id="rId24" Type="http://schemas.openxmlformats.org/officeDocument/2006/relationships/tags" Target="../tags/tag45.xml"/><Relationship Id="rId23" Type="http://schemas.openxmlformats.org/officeDocument/2006/relationships/tags" Target="../tags/tag44.xml"/><Relationship Id="rId22" Type="http://schemas.openxmlformats.org/officeDocument/2006/relationships/tags" Target="../tags/tag43.xml"/><Relationship Id="rId21" Type="http://schemas.openxmlformats.org/officeDocument/2006/relationships/image" Target="../media/image33.jpeg"/><Relationship Id="rId20" Type="http://schemas.openxmlformats.org/officeDocument/2006/relationships/tags" Target="../tags/tag42.xml"/><Relationship Id="rId2" Type="http://schemas.openxmlformats.org/officeDocument/2006/relationships/image" Target="../media/image28.jpeg"/><Relationship Id="rId19" Type="http://schemas.openxmlformats.org/officeDocument/2006/relationships/tags" Target="../tags/tag41.xml"/><Relationship Id="rId18" Type="http://schemas.openxmlformats.org/officeDocument/2006/relationships/tags" Target="../tags/tag40.xml"/><Relationship Id="rId17" Type="http://schemas.openxmlformats.org/officeDocument/2006/relationships/image" Target="../media/image32.jpeg"/><Relationship Id="rId16" Type="http://schemas.openxmlformats.org/officeDocument/2006/relationships/tags" Target="../tags/tag39.xml"/><Relationship Id="rId15" Type="http://schemas.openxmlformats.org/officeDocument/2006/relationships/tags" Target="../tags/tag38.xml"/><Relationship Id="rId14" Type="http://schemas.openxmlformats.org/officeDocument/2006/relationships/tags" Target="../tags/tag37.xml"/><Relationship Id="rId13" Type="http://schemas.openxmlformats.org/officeDocument/2006/relationships/image" Target="../media/image31.jpeg"/><Relationship Id="rId12" Type="http://schemas.openxmlformats.org/officeDocument/2006/relationships/tags" Target="../tags/tag36.xml"/><Relationship Id="rId11" Type="http://schemas.openxmlformats.org/officeDocument/2006/relationships/image" Target="../media/image30.jpeg"/><Relationship Id="rId10" Type="http://schemas.openxmlformats.org/officeDocument/2006/relationships/tags" Target="../tags/tag35.xml"/><Relationship Id="rId1" Type="http://schemas.openxmlformats.org/officeDocument/2006/relationships/tags" Target="../tags/tag29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113" cy="46889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728534" y="6067799"/>
            <a:ext cx="4019529" cy="212394"/>
          </a:xfrm>
          <a:prstGeom prst="rect">
            <a:avLst/>
          </a:prstGeom>
        </p:spPr>
      </p:pic>
      <p:sp>
        <p:nvSpPr>
          <p:cNvPr id="6" name="textbox 6"/>
          <p:cNvSpPr/>
          <p:nvPr/>
        </p:nvSpPr>
        <p:spPr>
          <a:xfrm>
            <a:off x="637540" y="5970270"/>
            <a:ext cx="11110595" cy="3041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</a:pPr>
            <a:r>
              <a:rPr sz="2200" b="1" kern="0" spc="0" dirty="0">
                <a:solidFill>
                  <a:srgbClr val="6C6D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WUXI GSPV NEW ENERGY CO .,</a:t>
            </a:r>
            <a:r>
              <a:rPr sz="2200" b="1" kern="0" spc="150" dirty="0">
                <a:solidFill>
                  <a:srgbClr val="6C6D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200" b="1" kern="0" spc="0" dirty="0">
                <a:solidFill>
                  <a:srgbClr val="6C6D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LTD.                            </a:t>
            </a:r>
            <a:r>
              <a:rPr sz="2400" b="1" kern="0" spc="0" dirty="0">
                <a:solidFill>
                  <a:srgbClr val="6C6D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kern="0" spc="0" baseline="70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www.gspvenergy.com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10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</a:t>
            </a:r>
            <a:r>
              <a:rPr lang="en-US" sz="9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9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</a:t>
            </a:r>
            <a:r>
              <a:rPr sz="9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en-US" sz="10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+86</a:t>
            </a: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0510</a:t>
            </a:r>
            <a:r>
              <a:rPr sz="12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8516</a:t>
            </a: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8906</a:t>
            </a:r>
            <a:endParaRPr lang="en-US" altLang="en-US" sz="1200" kern="0" spc="-1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837484" y="6067322"/>
            <a:ext cx="206588" cy="2188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580546" y="6062727"/>
            <a:ext cx="127812" cy="2201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76175" y="5018296"/>
            <a:ext cx="1511547" cy="61693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17616" y="6431394"/>
            <a:ext cx="11562118" cy="237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2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439980" y="1522527"/>
            <a:ext cx="2263313" cy="3480574"/>
          </a:xfrm>
          <a:prstGeom prst="rect">
            <a:avLst/>
          </a:prstGeom>
        </p:spPr>
      </p:pic>
      <p:pic>
        <p:nvPicPr>
          <p:cNvPr id="270" name="picture 2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929862" y="1591472"/>
            <a:ext cx="2227653" cy="3411628"/>
          </a:xfrm>
          <a:prstGeom prst="rect">
            <a:avLst/>
          </a:prstGeom>
        </p:spPr>
      </p:pic>
      <p:pic>
        <p:nvPicPr>
          <p:cNvPr id="272" name="picture 2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532046" y="1546340"/>
            <a:ext cx="2072124" cy="3462023"/>
          </a:xfrm>
          <a:prstGeom prst="rect">
            <a:avLst/>
          </a:prstGeom>
        </p:spPr>
      </p:pic>
      <p:sp>
        <p:nvSpPr>
          <p:cNvPr id="274" name="textbox 274"/>
          <p:cNvSpPr/>
          <p:nvPr/>
        </p:nvSpPr>
        <p:spPr>
          <a:xfrm>
            <a:off x="1799" y="453000"/>
            <a:ext cx="4318634" cy="641984"/>
          </a:xfrm>
          <a:prstGeom prst="rect">
            <a:avLst/>
          </a:prstGeom>
          <a:solidFill>
            <a:srgbClr val="55B04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lang="en-US" altLang="en-US" sz="1000" dirty="0"/>
          </a:p>
          <a:p>
            <a:pPr algn="l" rtl="0" eaLnBrk="0">
              <a:lnSpc>
                <a:spcPct val="10000"/>
              </a:lnSpc>
            </a:pPr>
            <a:endParaRPr lang="en-US" altLang="en-US" sz="100" dirty="0"/>
          </a:p>
          <a:p>
            <a:pPr marL="367665" algn="l" rtl="0" eaLnBrk="0">
              <a:lnSpc>
                <a:spcPct val="88000"/>
              </a:lnSpc>
            </a:pPr>
            <a:r>
              <a:rPr sz="3000" kern="0" spc="-10" dirty="0">
                <a:solidFill>
                  <a:srgbClr val="231F2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210 Mainstream</a:t>
            </a:r>
            <a:r>
              <a:rPr sz="3000" kern="0" spc="120" dirty="0">
                <a:solidFill>
                  <a:srgbClr val="231F2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 </a:t>
            </a:r>
            <a:r>
              <a:rPr sz="3000" kern="0" spc="-20" dirty="0">
                <a:solidFill>
                  <a:srgbClr val="231F2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Model</a:t>
            </a:r>
            <a:endParaRPr lang="en-US" altLang="en-US" sz="3000" dirty="0"/>
          </a:p>
        </p:txBody>
      </p:sp>
      <p:sp>
        <p:nvSpPr>
          <p:cNvPr id="276" name="textbox 276"/>
          <p:cNvSpPr/>
          <p:nvPr/>
        </p:nvSpPr>
        <p:spPr>
          <a:xfrm>
            <a:off x="1380524" y="5377860"/>
            <a:ext cx="2383789" cy="3638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940435" indent="-927735" algn="l" rtl="0" eaLnBrk="0">
              <a:lnSpc>
                <a:spcPct val="92000"/>
              </a:lnSpc>
            </a:pP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</a:t>
            </a:r>
            <a:r>
              <a:rPr sz="1200" kern="0" spc="9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200" kern="0" spc="18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9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M12/144H-415W-440</a:t>
            </a:r>
            <a:r>
              <a:rPr sz="1200" kern="0" spc="8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5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P-</a:t>
            </a: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Type</a:t>
            </a:r>
            <a:endParaRPr lang="en-US" altLang="en-US" sz="1200" dirty="0"/>
          </a:p>
        </p:txBody>
      </p:sp>
      <p:sp>
        <p:nvSpPr>
          <p:cNvPr id="278" name="textbox 278"/>
          <p:cNvSpPr/>
          <p:nvPr/>
        </p:nvSpPr>
        <p:spPr>
          <a:xfrm>
            <a:off x="4879780" y="5377860"/>
            <a:ext cx="2336800" cy="3638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916305" indent="-904240" algn="l" rtl="0" eaLnBrk="0">
              <a:lnSpc>
                <a:spcPct val="92000"/>
              </a:lnSpc>
            </a:pP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</a:t>
            </a:r>
            <a:r>
              <a:rPr sz="1200" kern="0" spc="10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-M12/120H-590W</a:t>
            </a:r>
            <a:r>
              <a:rPr sz="1200" kern="0" spc="9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-610W</a:t>
            </a: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5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P-</a:t>
            </a: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Type</a:t>
            </a:r>
            <a:endParaRPr lang="en-US" altLang="en-US" sz="1200" dirty="0"/>
          </a:p>
        </p:txBody>
      </p:sp>
      <p:sp>
        <p:nvSpPr>
          <p:cNvPr id="280" name="textbox 280"/>
          <p:cNvSpPr/>
          <p:nvPr/>
        </p:nvSpPr>
        <p:spPr>
          <a:xfrm>
            <a:off x="8407689" y="5377860"/>
            <a:ext cx="2336800" cy="3638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916305" indent="-904240" algn="l" rtl="0" eaLnBrk="0">
              <a:lnSpc>
                <a:spcPct val="92000"/>
              </a:lnSpc>
            </a:pP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</a:t>
            </a:r>
            <a:r>
              <a:rPr sz="1200" kern="0" spc="10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-M12/132H-650W</a:t>
            </a:r>
            <a:r>
              <a:rPr sz="1200" kern="0" spc="9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-670W</a:t>
            </a: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5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P-</a:t>
            </a: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Type</a:t>
            </a:r>
            <a:endParaRPr lang="en-US" altLang="en-US" sz="1200" dirty="0"/>
          </a:p>
        </p:txBody>
      </p:sp>
      <p:sp>
        <p:nvSpPr>
          <p:cNvPr id="282" name="rect"/>
          <p:cNvSpPr/>
          <p:nvPr/>
        </p:nvSpPr>
        <p:spPr>
          <a:xfrm>
            <a:off x="359995" y="6335995"/>
            <a:ext cx="3441064" cy="165608"/>
          </a:xfrm>
          <a:prstGeom prst="rect">
            <a:avLst/>
          </a:prstGeom>
          <a:solidFill>
            <a:srgbClr val="55B04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4" name="textbox 284"/>
          <p:cNvSpPr/>
          <p:nvPr/>
        </p:nvSpPr>
        <p:spPr>
          <a:xfrm>
            <a:off x="347295" y="6332570"/>
            <a:ext cx="3466465" cy="1606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060"/>
              </a:lnSpc>
              <a:tabLst>
                <a:tab pos="99060" algn="l"/>
              </a:tabLst>
            </a:pP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8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Email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canjkb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@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gspvenergy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8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Website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www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gspvenergy</a:t>
            </a:r>
            <a:r>
              <a:rPr sz="8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</a:t>
            </a:r>
            <a:r>
              <a:rPr sz="8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</a:t>
            </a:r>
            <a:endParaRPr lang="en-US" altLang="en-US" sz="800" dirty="0"/>
          </a:p>
        </p:txBody>
      </p:sp>
      <p:pic>
        <p:nvPicPr>
          <p:cNvPr id="286" name="picture 2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91842" y="6052040"/>
            <a:ext cx="1023386" cy="426779"/>
          </a:xfrm>
          <a:prstGeom prst="rect">
            <a:avLst/>
          </a:prstGeom>
        </p:spPr>
      </p:pic>
      <p:sp>
        <p:nvSpPr>
          <p:cNvPr id="288" name="textbox 288"/>
          <p:cNvSpPr/>
          <p:nvPr/>
        </p:nvSpPr>
        <p:spPr>
          <a:xfrm>
            <a:off x="360005" y="6135236"/>
            <a:ext cx="1042035" cy="173989"/>
          </a:xfrm>
          <a:prstGeom prst="rect">
            <a:avLst/>
          </a:prstGeom>
          <a:solidFill>
            <a:srgbClr val="237BB2"/>
          </a:solidFill>
        </p:spPr>
        <p:txBody>
          <a:bodyPr vert="horz" wrap="square" lIns="0" tIns="0" rIns="0" bIns="0"/>
          <a:lstStyle/>
          <a:p>
            <a:pPr marL="81915" algn="l" rtl="0" eaLnBrk="0">
              <a:lnSpc>
                <a:spcPts val="1325"/>
              </a:lnSpc>
            </a:pPr>
            <a:r>
              <a:rPr lang="en-US" sz="10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nine</a:t>
            </a:r>
            <a:r>
              <a:rPr sz="10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</a:t>
            </a:r>
            <a:r>
              <a:rPr sz="1500" b="1" kern="0" spc="100" baseline="70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</a:t>
            </a:r>
            <a:r>
              <a:rPr lang="en-US" sz="1500" b="1" kern="0" spc="100" baseline="70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9</a:t>
            </a:r>
            <a:endParaRPr lang="en-US" sz="1500" b="1" kern="0" spc="100" baseline="70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357002" y="1723359"/>
            <a:ext cx="2429272" cy="3391413"/>
          </a:xfrm>
          <a:prstGeom prst="rect">
            <a:avLst/>
          </a:prstGeom>
        </p:spPr>
      </p:pic>
      <p:pic>
        <p:nvPicPr>
          <p:cNvPr id="292" name="picture 2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29182" y="1782116"/>
            <a:ext cx="2139099" cy="3354350"/>
          </a:xfrm>
          <a:prstGeom prst="rect">
            <a:avLst/>
          </a:prstGeom>
        </p:spPr>
      </p:pic>
      <p:pic>
        <p:nvPicPr>
          <p:cNvPr id="294" name="picture 2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169203" y="1596924"/>
            <a:ext cx="1748982" cy="3503201"/>
          </a:xfrm>
          <a:prstGeom prst="rect">
            <a:avLst/>
          </a:prstGeom>
        </p:spPr>
      </p:pic>
      <p:sp>
        <p:nvSpPr>
          <p:cNvPr id="296" name="textbox 296"/>
          <p:cNvSpPr/>
          <p:nvPr/>
        </p:nvSpPr>
        <p:spPr>
          <a:xfrm>
            <a:off x="1799" y="453000"/>
            <a:ext cx="4972684" cy="641984"/>
          </a:xfrm>
          <a:prstGeom prst="rect">
            <a:avLst/>
          </a:prstGeom>
          <a:solidFill>
            <a:srgbClr val="55B04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marL="360045" algn="l" rtl="0" eaLnBrk="0">
              <a:lnSpc>
                <a:spcPct val="88000"/>
              </a:lnSpc>
              <a:spcBef>
                <a:spcPts val="0"/>
              </a:spcBef>
            </a:pPr>
            <a:r>
              <a:rPr sz="3000" kern="0" spc="0" dirty="0">
                <a:solidFill>
                  <a:srgbClr val="231F2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TOPCon Mainstrea</a:t>
            </a:r>
            <a:r>
              <a:rPr sz="3000" kern="0" spc="-10" dirty="0">
                <a:solidFill>
                  <a:srgbClr val="231F2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m Model</a:t>
            </a:r>
            <a:endParaRPr lang="en-US" altLang="en-US" sz="3000" dirty="0"/>
          </a:p>
        </p:txBody>
      </p:sp>
      <p:sp>
        <p:nvSpPr>
          <p:cNvPr id="298" name="textbox 298"/>
          <p:cNvSpPr/>
          <p:nvPr/>
        </p:nvSpPr>
        <p:spPr>
          <a:xfrm>
            <a:off x="1134818" y="5377860"/>
            <a:ext cx="2336800" cy="3638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906780" indent="-894715" algn="l" rtl="0" eaLnBrk="0">
              <a:lnSpc>
                <a:spcPct val="92000"/>
              </a:lnSpc>
            </a:pP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</a:t>
            </a:r>
            <a:r>
              <a:rPr sz="1200" kern="0" spc="10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-M10/108H-425W</a:t>
            </a:r>
            <a:r>
              <a:rPr sz="1200" kern="0" spc="9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-445W</a:t>
            </a: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9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N-</a:t>
            </a: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Type</a:t>
            </a:r>
            <a:endParaRPr lang="en-US" altLang="en-US" sz="1200" dirty="0"/>
          </a:p>
        </p:txBody>
      </p:sp>
      <p:sp>
        <p:nvSpPr>
          <p:cNvPr id="300" name="textbox 300"/>
          <p:cNvSpPr/>
          <p:nvPr/>
        </p:nvSpPr>
        <p:spPr>
          <a:xfrm>
            <a:off x="4879804" y="5377860"/>
            <a:ext cx="2336800" cy="3638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906780" indent="-894715" algn="l" rtl="0" eaLnBrk="0">
              <a:lnSpc>
                <a:spcPct val="92000"/>
              </a:lnSpc>
            </a:pP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</a:t>
            </a:r>
            <a:r>
              <a:rPr sz="1200" kern="0" spc="10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-M10/144H-570W</a:t>
            </a:r>
            <a:r>
              <a:rPr sz="1200" kern="0" spc="9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-590W</a:t>
            </a: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9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N-</a:t>
            </a: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Type</a:t>
            </a:r>
            <a:endParaRPr lang="en-US" altLang="en-US" sz="1200" dirty="0"/>
          </a:p>
        </p:txBody>
      </p:sp>
      <p:sp>
        <p:nvSpPr>
          <p:cNvPr id="302" name="textbox 302"/>
          <p:cNvSpPr/>
          <p:nvPr/>
        </p:nvSpPr>
        <p:spPr>
          <a:xfrm>
            <a:off x="8407712" y="5377860"/>
            <a:ext cx="2336800" cy="3638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906780" indent="-894715" algn="l" rtl="0" eaLnBrk="0">
              <a:lnSpc>
                <a:spcPct val="92000"/>
              </a:lnSpc>
            </a:pP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</a:t>
            </a:r>
            <a:r>
              <a:rPr sz="1200" kern="0" spc="10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-M12/132H-675W</a:t>
            </a:r>
            <a:r>
              <a:rPr sz="1200" kern="0" spc="9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-700W</a:t>
            </a: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9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N-</a:t>
            </a: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Type</a:t>
            </a:r>
            <a:endParaRPr lang="en-US" altLang="en-US" sz="1200" dirty="0"/>
          </a:p>
        </p:txBody>
      </p:sp>
      <p:sp>
        <p:nvSpPr>
          <p:cNvPr id="304" name="rect"/>
          <p:cNvSpPr/>
          <p:nvPr/>
        </p:nvSpPr>
        <p:spPr>
          <a:xfrm>
            <a:off x="359995" y="6335995"/>
            <a:ext cx="3441064" cy="165608"/>
          </a:xfrm>
          <a:prstGeom prst="rect">
            <a:avLst/>
          </a:prstGeom>
          <a:solidFill>
            <a:srgbClr val="55B04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6" name="textbox 306"/>
          <p:cNvSpPr/>
          <p:nvPr/>
        </p:nvSpPr>
        <p:spPr>
          <a:xfrm>
            <a:off x="347295" y="6332570"/>
            <a:ext cx="3466465" cy="1606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060"/>
              </a:lnSpc>
              <a:tabLst>
                <a:tab pos="99060" algn="l"/>
              </a:tabLst>
            </a:pP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8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Email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canjkb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@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gspvenergy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8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Website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www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gspvenergy</a:t>
            </a:r>
            <a:r>
              <a:rPr sz="8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</a:t>
            </a:r>
            <a:r>
              <a:rPr sz="8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</a:t>
            </a:r>
            <a:endParaRPr lang="en-US" altLang="en-US" sz="800" dirty="0"/>
          </a:p>
        </p:txBody>
      </p:sp>
      <p:pic>
        <p:nvPicPr>
          <p:cNvPr id="308" name="picture 3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91842" y="6052040"/>
            <a:ext cx="1023386" cy="426779"/>
          </a:xfrm>
          <a:prstGeom prst="rect">
            <a:avLst/>
          </a:prstGeom>
        </p:spPr>
      </p:pic>
      <p:sp>
        <p:nvSpPr>
          <p:cNvPr id="310" name="textbox 310"/>
          <p:cNvSpPr/>
          <p:nvPr/>
        </p:nvSpPr>
        <p:spPr>
          <a:xfrm>
            <a:off x="360005" y="6135236"/>
            <a:ext cx="1042035" cy="173989"/>
          </a:xfrm>
          <a:prstGeom prst="rect">
            <a:avLst/>
          </a:prstGeom>
          <a:solidFill>
            <a:srgbClr val="237BB2"/>
          </a:solidFill>
        </p:spPr>
        <p:txBody>
          <a:bodyPr vert="horz" wrap="square" lIns="0" tIns="0" rIns="0" bIns="0"/>
          <a:lstStyle/>
          <a:p>
            <a:pPr marL="85725" algn="l" rtl="0" eaLnBrk="0">
              <a:lnSpc>
                <a:spcPts val="1325"/>
              </a:lnSpc>
            </a:pPr>
            <a:r>
              <a:rPr lang="en-US" sz="10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ten</a:t>
            </a:r>
            <a:r>
              <a:rPr sz="1000" b="1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</a:t>
            </a:r>
            <a:r>
              <a:rPr lang="en-US" sz="1500" b="1" kern="0" spc="20" baseline="-10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</a:t>
            </a:r>
            <a:endParaRPr lang="en-US" sz="1500" b="1" kern="0" spc="20" baseline="-10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picture 3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87006" y="1701012"/>
            <a:ext cx="2223451" cy="3374987"/>
          </a:xfrm>
          <a:prstGeom prst="rect">
            <a:avLst/>
          </a:prstGeom>
        </p:spPr>
      </p:pic>
      <p:pic>
        <p:nvPicPr>
          <p:cNvPr id="314" name="picture 3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596820" y="1494735"/>
            <a:ext cx="1949640" cy="3581251"/>
          </a:xfrm>
          <a:prstGeom prst="rect">
            <a:avLst/>
          </a:prstGeom>
        </p:spPr>
      </p:pic>
      <p:pic>
        <p:nvPicPr>
          <p:cNvPr id="316" name="picture 3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119700" y="1681435"/>
            <a:ext cx="1847997" cy="3394550"/>
          </a:xfrm>
          <a:prstGeom prst="rect">
            <a:avLst/>
          </a:prstGeom>
        </p:spPr>
      </p:pic>
      <p:sp>
        <p:nvSpPr>
          <p:cNvPr id="318" name="textbox 318"/>
          <p:cNvSpPr/>
          <p:nvPr/>
        </p:nvSpPr>
        <p:spPr>
          <a:xfrm>
            <a:off x="1799" y="453000"/>
            <a:ext cx="4972684" cy="641984"/>
          </a:xfrm>
          <a:prstGeom prst="rect">
            <a:avLst/>
          </a:prstGeom>
          <a:solidFill>
            <a:srgbClr val="55B04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lang="en-US" altLang="en-US" sz="1000" dirty="0"/>
          </a:p>
          <a:p>
            <a:pPr marL="373380" algn="l" rtl="0" eaLnBrk="0">
              <a:lnSpc>
                <a:spcPct val="87000"/>
              </a:lnSpc>
              <a:spcBef>
                <a:spcPts val="0"/>
              </a:spcBef>
            </a:pPr>
            <a:r>
              <a:rPr sz="3000" kern="0" spc="-10" dirty="0">
                <a:solidFill>
                  <a:srgbClr val="231F2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HJT Mains</a:t>
            </a:r>
            <a:r>
              <a:rPr sz="3000" kern="0" spc="-20" dirty="0">
                <a:solidFill>
                  <a:srgbClr val="231F2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tream</a:t>
            </a:r>
            <a:r>
              <a:rPr sz="3000" kern="0" spc="120" dirty="0">
                <a:solidFill>
                  <a:srgbClr val="231F2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 </a:t>
            </a:r>
            <a:r>
              <a:rPr sz="3000" kern="0" spc="-20" dirty="0">
                <a:solidFill>
                  <a:srgbClr val="231F2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Model</a:t>
            </a:r>
            <a:endParaRPr lang="en-US" altLang="en-US" sz="3000" dirty="0"/>
          </a:p>
        </p:txBody>
      </p:sp>
      <p:sp>
        <p:nvSpPr>
          <p:cNvPr id="320" name="textbox 320"/>
          <p:cNvSpPr/>
          <p:nvPr/>
        </p:nvSpPr>
        <p:spPr>
          <a:xfrm>
            <a:off x="1134818" y="5377860"/>
            <a:ext cx="2336800" cy="3581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040130" indent="-1027430" algn="l" rtl="0" eaLnBrk="0">
              <a:lnSpc>
                <a:spcPct val="91000"/>
              </a:lnSpc>
            </a:pP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</a:t>
            </a:r>
            <a:r>
              <a:rPr sz="1200" kern="0" spc="10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-M10/108H-430W</a:t>
            </a:r>
            <a:r>
              <a:rPr sz="1200" kern="0" spc="9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-450W</a:t>
            </a: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HJT</a:t>
            </a:r>
            <a:endParaRPr lang="en-US" altLang="en-US" sz="1200" dirty="0"/>
          </a:p>
        </p:txBody>
      </p:sp>
      <p:sp>
        <p:nvSpPr>
          <p:cNvPr id="322" name="textbox 322"/>
          <p:cNvSpPr/>
          <p:nvPr/>
        </p:nvSpPr>
        <p:spPr>
          <a:xfrm>
            <a:off x="4879780" y="5377860"/>
            <a:ext cx="2336800" cy="3581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040130" indent="-1027430" algn="l" rtl="0" eaLnBrk="0">
              <a:lnSpc>
                <a:spcPct val="91000"/>
              </a:lnSpc>
            </a:pP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</a:t>
            </a:r>
            <a:r>
              <a:rPr sz="1200" kern="0" spc="10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-M12/120H-625W</a:t>
            </a:r>
            <a:r>
              <a:rPr sz="1200" kern="0" spc="9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-645W</a:t>
            </a: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HJT</a:t>
            </a:r>
            <a:endParaRPr lang="en-US" altLang="en-US" sz="1200" dirty="0"/>
          </a:p>
        </p:txBody>
      </p:sp>
      <p:sp>
        <p:nvSpPr>
          <p:cNvPr id="324" name="textbox 324"/>
          <p:cNvSpPr/>
          <p:nvPr/>
        </p:nvSpPr>
        <p:spPr>
          <a:xfrm>
            <a:off x="8407689" y="5377860"/>
            <a:ext cx="2336800" cy="3581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040130" indent="-1027430" algn="l" rtl="0" eaLnBrk="0">
              <a:lnSpc>
                <a:spcPct val="91000"/>
              </a:lnSpc>
            </a:pP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</a:t>
            </a:r>
            <a:r>
              <a:rPr sz="1200" kern="0" spc="10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-M12/132H-700W</a:t>
            </a:r>
            <a:r>
              <a:rPr sz="1200" kern="0" spc="9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-720W</a:t>
            </a: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-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HJT</a:t>
            </a:r>
            <a:endParaRPr lang="en-US" altLang="en-US" sz="1200" dirty="0"/>
          </a:p>
        </p:txBody>
      </p:sp>
      <p:sp>
        <p:nvSpPr>
          <p:cNvPr id="326" name="rect"/>
          <p:cNvSpPr/>
          <p:nvPr/>
        </p:nvSpPr>
        <p:spPr>
          <a:xfrm>
            <a:off x="359995" y="6335995"/>
            <a:ext cx="3441064" cy="165608"/>
          </a:xfrm>
          <a:prstGeom prst="rect">
            <a:avLst/>
          </a:prstGeom>
          <a:solidFill>
            <a:srgbClr val="55B04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8" name="textbox 328"/>
          <p:cNvSpPr/>
          <p:nvPr/>
        </p:nvSpPr>
        <p:spPr>
          <a:xfrm>
            <a:off x="347295" y="6332570"/>
            <a:ext cx="3466465" cy="1606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060"/>
              </a:lnSpc>
              <a:tabLst>
                <a:tab pos="99060" algn="l"/>
              </a:tabLst>
            </a:pP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8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Email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canjkb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@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gspvenergy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8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Website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www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gspvenergy</a:t>
            </a:r>
            <a:r>
              <a:rPr sz="8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</a:t>
            </a:r>
            <a:r>
              <a:rPr sz="8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</a:t>
            </a:r>
            <a:endParaRPr lang="en-US" altLang="en-US" sz="800" dirty="0"/>
          </a:p>
        </p:txBody>
      </p:sp>
      <p:pic>
        <p:nvPicPr>
          <p:cNvPr id="330" name="picture 3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791842" y="6052040"/>
            <a:ext cx="1023386" cy="426779"/>
          </a:xfrm>
          <a:prstGeom prst="rect">
            <a:avLst/>
          </a:prstGeom>
        </p:spPr>
      </p:pic>
      <p:sp>
        <p:nvSpPr>
          <p:cNvPr id="332" name="textbox 332"/>
          <p:cNvSpPr/>
          <p:nvPr/>
        </p:nvSpPr>
        <p:spPr>
          <a:xfrm>
            <a:off x="360005" y="6143396"/>
            <a:ext cx="1042035" cy="165735"/>
          </a:xfrm>
          <a:prstGeom prst="rect">
            <a:avLst/>
          </a:prstGeom>
          <a:solidFill>
            <a:srgbClr val="237B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9000"/>
              </a:lnSpc>
            </a:pPr>
            <a:endParaRPr lang="en-US" altLang="en-US" sz="200" dirty="0"/>
          </a:p>
          <a:p>
            <a:pPr marL="78740" algn="l" rtl="0" eaLnBrk="0">
              <a:lnSpc>
                <a:spcPct val="85000"/>
              </a:lnSpc>
              <a:spcBef>
                <a:spcPts val="0"/>
              </a:spcBef>
            </a:pPr>
            <a:r>
              <a:rPr lang="en-US" sz="1000" b="1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eleven</a:t>
            </a:r>
            <a:r>
              <a:rPr sz="1000" b="1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1</a:t>
            </a:r>
            <a:r>
              <a:rPr lang="en-US" sz="1000" b="1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endParaRPr lang="en-US" sz="1000" b="1" kern="0" spc="2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8"/>
          <p:cNvGrpSpPr/>
          <p:nvPr/>
        </p:nvGrpSpPr>
        <p:grpSpPr>
          <a:xfrm rot="21600000">
            <a:off x="871830" y="3746237"/>
            <a:ext cx="3320173" cy="1905761"/>
            <a:chOff x="1" y="0"/>
            <a:chExt cx="3320173" cy="1905761"/>
          </a:xfrm>
        </p:grpSpPr>
        <p:pic>
          <p:nvPicPr>
            <p:cNvPr id="334" name="picture 33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1803" y="1799"/>
              <a:ext cx="3316566" cy="1902168"/>
            </a:xfrm>
            <a:prstGeom prst="rect">
              <a:avLst/>
            </a:prstGeom>
          </p:spPr>
        </p:pic>
        <p:sp>
          <p:nvSpPr>
            <p:cNvPr id="336" name="path"/>
            <p:cNvSpPr/>
            <p:nvPr/>
          </p:nvSpPr>
          <p:spPr>
            <a:xfrm>
              <a:off x="1" y="0"/>
              <a:ext cx="3320173" cy="1687963"/>
            </a:xfrm>
            <a:custGeom>
              <a:avLst/>
              <a:gdLst/>
              <a:ahLst/>
              <a:cxnLst/>
              <a:rect l="0" t="0" r="0" b="0"/>
              <a:pathLst>
                <a:path w="5228" h="2658">
                  <a:moveTo>
                    <a:pt x="2" y="342"/>
                  </a:moveTo>
                  <a:lnTo>
                    <a:pt x="2" y="2658"/>
                  </a:lnTo>
                  <a:moveTo>
                    <a:pt x="5225" y="2658"/>
                  </a:moveTo>
                  <a:lnTo>
                    <a:pt x="5225" y="342"/>
                  </a:lnTo>
                  <a:moveTo>
                    <a:pt x="4885" y="2"/>
                  </a:moveTo>
                  <a:lnTo>
                    <a:pt x="342" y="2"/>
                  </a:ln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38" name="path"/>
            <p:cNvSpPr/>
            <p:nvPr/>
          </p:nvSpPr>
          <p:spPr>
            <a:xfrm>
              <a:off x="3100579" y="1686166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2" y="342"/>
                  </a:moveTo>
                  <a:cubicBezTo>
                    <a:pt x="190" y="342"/>
                    <a:pt x="342" y="190"/>
                    <a:pt x="342" y="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4" name="path"/>
            <p:cNvSpPr/>
            <p:nvPr/>
          </p:nvSpPr>
          <p:spPr>
            <a:xfrm>
              <a:off x="1" y="0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342" y="2"/>
                  </a:moveTo>
                  <a:cubicBezTo>
                    <a:pt x="155" y="2"/>
                    <a:pt x="2" y="155"/>
                    <a:pt x="2" y="34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6" name="path"/>
            <p:cNvSpPr/>
            <p:nvPr/>
          </p:nvSpPr>
          <p:spPr>
            <a:xfrm>
              <a:off x="3100579" y="0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342" y="342"/>
                  </a:moveTo>
                  <a:cubicBezTo>
                    <a:pt x="342" y="155"/>
                    <a:pt x="190" y="2"/>
                    <a:pt x="2" y="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group 30"/>
          <p:cNvGrpSpPr/>
          <p:nvPr/>
        </p:nvGrpSpPr>
        <p:grpSpPr>
          <a:xfrm rot="21600000">
            <a:off x="871830" y="1580404"/>
            <a:ext cx="3320173" cy="1905761"/>
            <a:chOff x="1" y="0"/>
            <a:chExt cx="3320173" cy="1905761"/>
          </a:xfrm>
        </p:grpSpPr>
        <p:pic>
          <p:nvPicPr>
            <p:cNvPr id="348" name="picture 3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1803" y="1799"/>
              <a:ext cx="3316566" cy="1902167"/>
            </a:xfrm>
            <a:prstGeom prst="rect">
              <a:avLst/>
            </a:prstGeom>
          </p:spPr>
        </p:pic>
        <p:sp>
          <p:nvSpPr>
            <p:cNvPr id="350" name="path"/>
            <p:cNvSpPr/>
            <p:nvPr/>
          </p:nvSpPr>
          <p:spPr>
            <a:xfrm>
              <a:off x="1" y="0"/>
              <a:ext cx="3320173" cy="1687963"/>
            </a:xfrm>
            <a:custGeom>
              <a:avLst/>
              <a:gdLst/>
              <a:ahLst/>
              <a:cxnLst/>
              <a:rect l="0" t="0" r="0" b="0"/>
              <a:pathLst>
                <a:path w="5228" h="2658">
                  <a:moveTo>
                    <a:pt x="2" y="342"/>
                  </a:moveTo>
                  <a:lnTo>
                    <a:pt x="2" y="2658"/>
                  </a:lnTo>
                  <a:moveTo>
                    <a:pt x="5225" y="2658"/>
                  </a:moveTo>
                  <a:lnTo>
                    <a:pt x="5225" y="342"/>
                  </a:lnTo>
                  <a:moveTo>
                    <a:pt x="4885" y="2"/>
                  </a:moveTo>
                  <a:lnTo>
                    <a:pt x="342" y="2"/>
                  </a:ln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2" name="path"/>
            <p:cNvSpPr/>
            <p:nvPr/>
          </p:nvSpPr>
          <p:spPr>
            <a:xfrm>
              <a:off x="1" y="1686166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2" y="2"/>
                  </a:moveTo>
                  <a:cubicBezTo>
                    <a:pt x="2" y="190"/>
                    <a:pt x="155" y="342"/>
                    <a:pt x="342" y="34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4" name="path"/>
            <p:cNvSpPr/>
            <p:nvPr/>
          </p:nvSpPr>
          <p:spPr>
            <a:xfrm>
              <a:off x="3100579" y="1686166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2" y="342"/>
                  </a:moveTo>
                  <a:cubicBezTo>
                    <a:pt x="190" y="342"/>
                    <a:pt x="342" y="190"/>
                    <a:pt x="342" y="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0" name="path"/>
            <p:cNvSpPr/>
            <p:nvPr/>
          </p:nvSpPr>
          <p:spPr>
            <a:xfrm>
              <a:off x="1" y="0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342" y="2"/>
                  </a:moveTo>
                  <a:cubicBezTo>
                    <a:pt x="155" y="2"/>
                    <a:pt x="2" y="155"/>
                    <a:pt x="2" y="34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2" name="path"/>
            <p:cNvSpPr/>
            <p:nvPr/>
          </p:nvSpPr>
          <p:spPr>
            <a:xfrm>
              <a:off x="3100579" y="0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342" y="342"/>
                  </a:moveTo>
                  <a:cubicBezTo>
                    <a:pt x="342" y="155"/>
                    <a:pt x="190" y="2"/>
                    <a:pt x="2" y="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group 32"/>
          <p:cNvGrpSpPr/>
          <p:nvPr/>
        </p:nvGrpSpPr>
        <p:grpSpPr>
          <a:xfrm rot="21600000">
            <a:off x="4438674" y="3745602"/>
            <a:ext cx="3320173" cy="1943735"/>
            <a:chOff x="0" y="-635"/>
            <a:chExt cx="3320173" cy="1943735"/>
          </a:xfrm>
        </p:grpSpPr>
        <p:pic>
          <p:nvPicPr>
            <p:cNvPr id="364" name="https://photo-static-api.fotomore.com/creative/vcg/veer/400/new/VCG41N647878352.jpg?uid=386&amp;timestamp=1699862109&amp;sign=6c54dcd4d134e8d6ec5cc929fddc7e8d" descr="&amp;pky230_sjzg_VCG41N647878352&amp;"/>
            <p:cNvPicPr>
              <a:picLocks noChangeAspect="1"/>
            </p:cNvPicPr>
            <p:nvPr/>
          </p:nvPicPr>
          <p:blipFill>
            <a:blip r:embed="rId3"/>
            <a:srcRect t="6978" b="6978"/>
            <a:stretch>
              <a:fillRect/>
            </a:stretch>
          </p:blipFill>
          <p:spPr>
            <a:xfrm rot="21600000">
              <a:off x="1270" y="-635"/>
              <a:ext cx="3316605" cy="1943735"/>
            </a:xfrm>
            <a:prstGeom prst="roundRect">
              <a:avLst>
                <a:gd name="adj" fmla="val 11432"/>
              </a:avLst>
            </a:prstGeom>
          </p:spPr>
        </p:pic>
        <p:sp>
          <p:nvSpPr>
            <p:cNvPr id="366" name="path"/>
            <p:cNvSpPr/>
            <p:nvPr/>
          </p:nvSpPr>
          <p:spPr>
            <a:xfrm>
              <a:off x="0" y="0"/>
              <a:ext cx="3320173" cy="1687963"/>
            </a:xfrm>
            <a:custGeom>
              <a:avLst/>
              <a:gdLst/>
              <a:ahLst/>
              <a:cxnLst/>
              <a:rect l="0" t="0" r="0" b="0"/>
              <a:pathLst>
                <a:path w="5228" h="2658">
                  <a:moveTo>
                    <a:pt x="2" y="342"/>
                  </a:moveTo>
                  <a:lnTo>
                    <a:pt x="2" y="2658"/>
                  </a:lnTo>
                  <a:moveTo>
                    <a:pt x="5225" y="2658"/>
                  </a:moveTo>
                  <a:lnTo>
                    <a:pt x="5225" y="342"/>
                  </a:lnTo>
                  <a:moveTo>
                    <a:pt x="4885" y="2"/>
                  </a:moveTo>
                  <a:lnTo>
                    <a:pt x="342" y="2"/>
                  </a:ln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8" name="path"/>
            <p:cNvSpPr/>
            <p:nvPr/>
          </p:nvSpPr>
          <p:spPr>
            <a:xfrm>
              <a:off x="3100578" y="1686166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2" y="342"/>
                  </a:moveTo>
                  <a:cubicBezTo>
                    <a:pt x="190" y="342"/>
                    <a:pt x="342" y="190"/>
                    <a:pt x="342" y="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70" name="path"/>
            <p:cNvSpPr/>
            <p:nvPr/>
          </p:nvSpPr>
          <p:spPr>
            <a:xfrm>
              <a:off x="0" y="1686166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2" y="2"/>
                  </a:moveTo>
                  <a:cubicBezTo>
                    <a:pt x="2" y="190"/>
                    <a:pt x="155" y="342"/>
                    <a:pt x="342" y="34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76" name="path"/>
            <p:cNvSpPr/>
            <p:nvPr/>
          </p:nvSpPr>
          <p:spPr>
            <a:xfrm>
              <a:off x="0" y="0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342" y="2"/>
                  </a:moveTo>
                  <a:cubicBezTo>
                    <a:pt x="155" y="2"/>
                    <a:pt x="2" y="155"/>
                    <a:pt x="2" y="34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78" name="path"/>
            <p:cNvSpPr/>
            <p:nvPr/>
          </p:nvSpPr>
          <p:spPr>
            <a:xfrm>
              <a:off x="3100578" y="0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342" y="342"/>
                  </a:moveTo>
                  <a:cubicBezTo>
                    <a:pt x="342" y="155"/>
                    <a:pt x="190" y="2"/>
                    <a:pt x="2" y="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group 34"/>
          <p:cNvGrpSpPr/>
          <p:nvPr/>
        </p:nvGrpSpPr>
        <p:grpSpPr>
          <a:xfrm rot="21600000">
            <a:off x="8002085" y="3746237"/>
            <a:ext cx="3320173" cy="1903967"/>
            <a:chOff x="0" y="0"/>
            <a:chExt cx="3320173" cy="1903967"/>
          </a:xfrm>
        </p:grpSpPr>
        <p:pic>
          <p:nvPicPr>
            <p:cNvPr id="380" name="picture 38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1797" y="1799"/>
              <a:ext cx="3316566" cy="1902168"/>
            </a:xfrm>
            <a:prstGeom prst="rect">
              <a:avLst/>
            </a:prstGeom>
          </p:spPr>
        </p:pic>
        <p:sp>
          <p:nvSpPr>
            <p:cNvPr id="382" name="path"/>
            <p:cNvSpPr/>
            <p:nvPr/>
          </p:nvSpPr>
          <p:spPr>
            <a:xfrm>
              <a:off x="0" y="0"/>
              <a:ext cx="3320173" cy="1687963"/>
            </a:xfrm>
            <a:custGeom>
              <a:avLst/>
              <a:gdLst/>
              <a:ahLst/>
              <a:cxnLst/>
              <a:rect l="0" t="0" r="0" b="0"/>
              <a:pathLst>
                <a:path w="5228" h="2658">
                  <a:moveTo>
                    <a:pt x="2" y="342"/>
                  </a:moveTo>
                  <a:lnTo>
                    <a:pt x="2" y="2658"/>
                  </a:lnTo>
                  <a:moveTo>
                    <a:pt x="5225" y="2658"/>
                  </a:moveTo>
                  <a:lnTo>
                    <a:pt x="5225" y="342"/>
                  </a:lnTo>
                  <a:moveTo>
                    <a:pt x="4885" y="2"/>
                  </a:moveTo>
                  <a:lnTo>
                    <a:pt x="342" y="2"/>
                  </a:ln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8" name="path"/>
            <p:cNvSpPr/>
            <p:nvPr/>
          </p:nvSpPr>
          <p:spPr>
            <a:xfrm>
              <a:off x="3100577" y="0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342" y="342"/>
                  </a:moveTo>
                  <a:cubicBezTo>
                    <a:pt x="342" y="155"/>
                    <a:pt x="190" y="2"/>
                    <a:pt x="2" y="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90" name="path"/>
            <p:cNvSpPr/>
            <p:nvPr/>
          </p:nvSpPr>
          <p:spPr>
            <a:xfrm>
              <a:off x="0" y="0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342" y="2"/>
                  </a:moveTo>
                  <a:cubicBezTo>
                    <a:pt x="155" y="2"/>
                    <a:pt x="2" y="155"/>
                    <a:pt x="2" y="34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group 36"/>
          <p:cNvGrpSpPr/>
          <p:nvPr/>
        </p:nvGrpSpPr>
        <p:grpSpPr>
          <a:xfrm rot="21600000">
            <a:off x="4438674" y="1580404"/>
            <a:ext cx="3320173" cy="1905761"/>
            <a:chOff x="0" y="0"/>
            <a:chExt cx="3320173" cy="1905761"/>
          </a:xfrm>
        </p:grpSpPr>
        <p:pic>
          <p:nvPicPr>
            <p:cNvPr id="392" name="picture 39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1804" y="1799"/>
              <a:ext cx="3316566" cy="1902167"/>
            </a:xfrm>
            <a:prstGeom prst="rect">
              <a:avLst/>
            </a:prstGeom>
          </p:spPr>
        </p:pic>
        <p:sp>
          <p:nvSpPr>
            <p:cNvPr id="394" name="path"/>
            <p:cNvSpPr/>
            <p:nvPr/>
          </p:nvSpPr>
          <p:spPr>
            <a:xfrm>
              <a:off x="0" y="0"/>
              <a:ext cx="3320173" cy="1687963"/>
            </a:xfrm>
            <a:custGeom>
              <a:avLst/>
              <a:gdLst/>
              <a:ahLst/>
              <a:cxnLst/>
              <a:rect l="0" t="0" r="0" b="0"/>
              <a:pathLst>
                <a:path w="5228" h="2658">
                  <a:moveTo>
                    <a:pt x="2" y="342"/>
                  </a:moveTo>
                  <a:lnTo>
                    <a:pt x="2" y="2658"/>
                  </a:lnTo>
                  <a:moveTo>
                    <a:pt x="5225" y="2658"/>
                  </a:moveTo>
                  <a:lnTo>
                    <a:pt x="5225" y="342"/>
                  </a:lnTo>
                  <a:moveTo>
                    <a:pt x="4885" y="2"/>
                  </a:moveTo>
                  <a:lnTo>
                    <a:pt x="342" y="2"/>
                  </a:ln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96" name="path"/>
            <p:cNvSpPr/>
            <p:nvPr/>
          </p:nvSpPr>
          <p:spPr>
            <a:xfrm>
              <a:off x="3100578" y="1686166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2" y="342"/>
                  </a:moveTo>
                  <a:cubicBezTo>
                    <a:pt x="190" y="342"/>
                    <a:pt x="342" y="190"/>
                    <a:pt x="342" y="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98" name="path"/>
            <p:cNvSpPr/>
            <p:nvPr/>
          </p:nvSpPr>
          <p:spPr>
            <a:xfrm>
              <a:off x="0" y="1686166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2" y="2"/>
                  </a:moveTo>
                  <a:cubicBezTo>
                    <a:pt x="2" y="190"/>
                    <a:pt x="155" y="342"/>
                    <a:pt x="342" y="34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4" name="path"/>
            <p:cNvSpPr/>
            <p:nvPr/>
          </p:nvSpPr>
          <p:spPr>
            <a:xfrm>
              <a:off x="0" y="0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342" y="2"/>
                  </a:moveTo>
                  <a:cubicBezTo>
                    <a:pt x="155" y="2"/>
                    <a:pt x="2" y="155"/>
                    <a:pt x="2" y="34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6" name="path"/>
            <p:cNvSpPr/>
            <p:nvPr/>
          </p:nvSpPr>
          <p:spPr>
            <a:xfrm>
              <a:off x="3100578" y="0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342" y="342"/>
                  </a:moveTo>
                  <a:cubicBezTo>
                    <a:pt x="342" y="155"/>
                    <a:pt x="190" y="2"/>
                    <a:pt x="2" y="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group 38"/>
          <p:cNvGrpSpPr/>
          <p:nvPr/>
        </p:nvGrpSpPr>
        <p:grpSpPr>
          <a:xfrm rot="21600000">
            <a:off x="8002085" y="1580404"/>
            <a:ext cx="3320173" cy="1905761"/>
            <a:chOff x="0" y="0"/>
            <a:chExt cx="3320173" cy="1905761"/>
          </a:xfrm>
        </p:grpSpPr>
        <p:pic>
          <p:nvPicPr>
            <p:cNvPr id="408" name="https://photo-static-api.fotomore.com/creative/vcg/400/new/VCG41N1226698038.jpg?uid=386&amp;timestamp=1699862159&amp;sign=265d0335e3bd06cb01a5095389f7de9c" descr="&amp;pky380_sjzg_VCG41N1226698038&amp;"/>
            <p:cNvPicPr>
              <a:picLocks noChangeAspect="1"/>
            </p:cNvPicPr>
            <p:nvPr/>
          </p:nvPicPr>
          <p:blipFill>
            <a:blip r:embed="rId6"/>
            <a:srcRect t="6978" b="6978"/>
            <a:stretch>
              <a:fillRect/>
            </a:stretch>
          </p:blipFill>
          <p:spPr>
            <a:xfrm rot="21600000">
              <a:off x="1905" y="2540"/>
              <a:ext cx="3315970" cy="1901825"/>
            </a:xfrm>
            <a:prstGeom prst="roundRect">
              <a:avLst>
                <a:gd name="adj" fmla="val 10664"/>
              </a:avLst>
            </a:prstGeom>
          </p:spPr>
        </p:pic>
        <p:sp>
          <p:nvSpPr>
            <p:cNvPr id="410" name="path"/>
            <p:cNvSpPr/>
            <p:nvPr/>
          </p:nvSpPr>
          <p:spPr>
            <a:xfrm>
              <a:off x="0" y="0"/>
              <a:ext cx="3320173" cy="1687963"/>
            </a:xfrm>
            <a:custGeom>
              <a:avLst/>
              <a:gdLst/>
              <a:ahLst/>
              <a:cxnLst/>
              <a:rect l="0" t="0" r="0" b="0"/>
              <a:pathLst>
                <a:path w="5228" h="2658">
                  <a:moveTo>
                    <a:pt x="2" y="342"/>
                  </a:moveTo>
                  <a:lnTo>
                    <a:pt x="2" y="2658"/>
                  </a:lnTo>
                  <a:moveTo>
                    <a:pt x="5225" y="2658"/>
                  </a:moveTo>
                  <a:lnTo>
                    <a:pt x="5225" y="342"/>
                  </a:lnTo>
                  <a:moveTo>
                    <a:pt x="4885" y="2"/>
                  </a:moveTo>
                  <a:lnTo>
                    <a:pt x="342" y="2"/>
                  </a:ln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2" name="path"/>
            <p:cNvSpPr/>
            <p:nvPr/>
          </p:nvSpPr>
          <p:spPr>
            <a:xfrm>
              <a:off x="3100577" y="1686166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2" y="342"/>
                  </a:moveTo>
                  <a:cubicBezTo>
                    <a:pt x="190" y="342"/>
                    <a:pt x="342" y="190"/>
                    <a:pt x="342" y="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4" name="path"/>
            <p:cNvSpPr/>
            <p:nvPr/>
          </p:nvSpPr>
          <p:spPr>
            <a:xfrm>
              <a:off x="0" y="1686166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2" y="2"/>
                  </a:moveTo>
                  <a:cubicBezTo>
                    <a:pt x="2" y="190"/>
                    <a:pt x="155" y="342"/>
                    <a:pt x="342" y="34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0" name="path"/>
            <p:cNvSpPr/>
            <p:nvPr/>
          </p:nvSpPr>
          <p:spPr>
            <a:xfrm>
              <a:off x="3100577" y="0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342" y="342"/>
                  </a:moveTo>
                  <a:cubicBezTo>
                    <a:pt x="342" y="155"/>
                    <a:pt x="190" y="2"/>
                    <a:pt x="2" y="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2" name="path"/>
            <p:cNvSpPr/>
            <p:nvPr/>
          </p:nvSpPr>
          <p:spPr>
            <a:xfrm>
              <a:off x="0" y="0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342" y="2"/>
                  </a:moveTo>
                  <a:cubicBezTo>
                    <a:pt x="155" y="2"/>
                    <a:pt x="2" y="155"/>
                    <a:pt x="2" y="34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24" name="textbox 424"/>
          <p:cNvSpPr/>
          <p:nvPr/>
        </p:nvSpPr>
        <p:spPr>
          <a:xfrm>
            <a:off x="1799" y="453000"/>
            <a:ext cx="2971800" cy="641984"/>
          </a:xfrm>
          <a:prstGeom prst="rect">
            <a:avLst/>
          </a:prstGeom>
          <a:solidFill>
            <a:srgbClr val="55B04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marL="373380" algn="l" rtl="0" eaLnBrk="0">
              <a:lnSpc>
                <a:spcPct val="88000"/>
              </a:lnSpc>
              <a:spcBef>
                <a:spcPts val="0"/>
              </a:spcBef>
            </a:pPr>
            <a:r>
              <a:rPr sz="3000" kern="0" spc="-10" dirty="0">
                <a:solidFill>
                  <a:srgbClr val="231F2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Project Case</a:t>
            </a:r>
            <a:r>
              <a:rPr sz="3000" kern="0" spc="-20" dirty="0">
                <a:solidFill>
                  <a:srgbClr val="231F2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s</a:t>
            </a:r>
            <a:endParaRPr lang="en-US" altLang="en-US" sz="3000" dirty="0"/>
          </a:p>
        </p:txBody>
      </p:sp>
      <p:sp>
        <p:nvSpPr>
          <p:cNvPr id="426" name="rect"/>
          <p:cNvSpPr/>
          <p:nvPr/>
        </p:nvSpPr>
        <p:spPr>
          <a:xfrm>
            <a:off x="359995" y="6335995"/>
            <a:ext cx="3441064" cy="165608"/>
          </a:xfrm>
          <a:prstGeom prst="rect">
            <a:avLst/>
          </a:prstGeom>
          <a:solidFill>
            <a:srgbClr val="55B04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28" name="textbox 428"/>
          <p:cNvSpPr/>
          <p:nvPr/>
        </p:nvSpPr>
        <p:spPr>
          <a:xfrm>
            <a:off x="347295" y="6332570"/>
            <a:ext cx="3466465" cy="1606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060"/>
              </a:lnSpc>
              <a:tabLst>
                <a:tab pos="99060" algn="l"/>
              </a:tabLst>
            </a:pP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8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Email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canjkb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@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gspvenergy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8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Website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www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gspvenergy</a:t>
            </a:r>
            <a:r>
              <a:rPr sz="8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</a:t>
            </a:r>
            <a:r>
              <a:rPr sz="8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</a:t>
            </a:r>
            <a:endParaRPr lang="en-US" altLang="en-US" sz="800" dirty="0"/>
          </a:p>
        </p:txBody>
      </p:sp>
      <p:pic>
        <p:nvPicPr>
          <p:cNvPr id="430" name="picture 4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0791842" y="6052040"/>
            <a:ext cx="1023386" cy="426779"/>
          </a:xfrm>
          <a:prstGeom prst="rect">
            <a:avLst/>
          </a:prstGeom>
        </p:spPr>
      </p:pic>
      <p:pic>
        <p:nvPicPr>
          <p:cNvPr id="228" name="picture 2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 rot="43200000">
            <a:off x="871855" y="3171190"/>
            <a:ext cx="3317875" cy="314960"/>
          </a:xfrm>
          <a:prstGeom prst="rect">
            <a:avLst/>
          </a:prstGeom>
        </p:spPr>
      </p:pic>
      <p:sp>
        <p:nvSpPr>
          <p:cNvPr id="432" name="textbox 432"/>
          <p:cNvSpPr/>
          <p:nvPr/>
        </p:nvSpPr>
        <p:spPr>
          <a:xfrm>
            <a:off x="360005" y="6143396"/>
            <a:ext cx="1042035" cy="165735"/>
          </a:xfrm>
          <a:prstGeom prst="rect">
            <a:avLst/>
          </a:prstGeom>
          <a:solidFill>
            <a:srgbClr val="237B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79000"/>
              </a:lnSpc>
            </a:pPr>
            <a:endParaRPr lang="en-US" altLang="en-US" sz="100" dirty="0"/>
          </a:p>
          <a:p>
            <a:pPr marL="87630" algn="l" rtl="0" eaLnBrk="0">
              <a:lnSpc>
                <a:spcPct val="92000"/>
              </a:lnSpc>
              <a:spcBef>
                <a:spcPts val="0"/>
              </a:spcBef>
            </a:pPr>
            <a:r>
              <a:rPr lang="en-US" sz="1000" b="1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twelve</a:t>
            </a:r>
            <a:r>
              <a:rPr sz="10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</a:t>
            </a:r>
            <a:r>
              <a:rPr sz="1500" b="1" kern="0" spc="-10" baseline="-30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</a:t>
            </a:r>
            <a:r>
              <a:rPr lang="en-US" sz="1500" b="1" kern="0" spc="-10" baseline="-30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endParaRPr lang="en-US" sz="1500" b="1" kern="0" spc="-10" baseline="-300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picture 22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 rot="43200000">
            <a:off x="4438650" y="3171190"/>
            <a:ext cx="3317875" cy="314960"/>
          </a:xfrm>
          <a:prstGeom prst="rect">
            <a:avLst/>
          </a:prstGeom>
        </p:spPr>
      </p:pic>
      <p:sp>
        <p:nvSpPr>
          <p:cNvPr id="2" name="textbox 358"/>
          <p:cNvSpPr/>
          <p:nvPr>
            <p:custDataLst>
              <p:tags r:id="rId11"/>
            </p:custDataLst>
          </p:nvPr>
        </p:nvSpPr>
        <p:spPr>
          <a:xfrm rot="21600000">
            <a:off x="1402128" y="3252694"/>
            <a:ext cx="2124710" cy="18351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Romania</a:t>
            </a:r>
            <a:r>
              <a:rPr sz="1200" kern="0" spc="1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en-US"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5MW Solar Project </a:t>
            </a:r>
            <a:endParaRPr lang="en-US" sz="1200" dirty="0"/>
          </a:p>
        </p:txBody>
      </p:sp>
      <p:sp>
        <p:nvSpPr>
          <p:cNvPr id="4" name="textbox 402"/>
          <p:cNvSpPr/>
          <p:nvPr>
            <p:custDataLst>
              <p:tags r:id="rId12"/>
            </p:custDataLst>
          </p:nvPr>
        </p:nvSpPr>
        <p:spPr>
          <a:xfrm rot="21600000">
            <a:off x="5177179" y="3253629"/>
            <a:ext cx="2119630" cy="18224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Chile</a:t>
            </a:r>
            <a:r>
              <a:rPr sz="1200" kern="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en-US" sz="1200" kern="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8MW Solar Project</a:t>
            </a:r>
            <a:endParaRPr lang="en-US" sz="1200" kern="0" spc="13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" name="picture 2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9"/>
          <a:stretch>
            <a:fillRect/>
          </a:stretch>
        </p:blipFill>
        <p:spPr>
          <a:xfrm rot="43200000">
            <a:off x="861695" y="5337175"/>
            <a:ext cx="3317875" cy="354330"/>
          </a:xfrm>
          <a:prstGeom prst="rect">
            <a:avLst/>
          </a:prstGeom>
        </p:spPr>
      </p:pic>
      <p:pic>
        <p:nvPicPr>
          <p:cNvPr id="5" name="picture 22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9"/>
          <a:stretch>
            <a:fillRect/>
          </a:stretch>
        </p:blipFill>
        <p:spPr>
          <a:xfrm rot="43200000">
            <a:off x="8002270" y="3171190"/>
            <a:ext cx="3320415" cy="314960"/>
          </a:xfrm>
          <a:prstGeom prst="rect">
            <a:avLst/>
          </a:prstGeom>
        </p:spPr>
      </p:pic>
      <p:pic>
        <p:nvPicPr>
          <p:cNvPr id="7" name="picture 22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9"/>
          <a:stretch>
            <a:fillRect/>
          </a:stretch>
        </p:blipFill>
        <p:spPr>
          <a:xfrm rot="43200000">
            <a:off x="4427220" y="5337810"/>
            <a:ext cx="3345815" cy="354330"/>
          </a:xfrm>
          <a:prstGeom prst="rect">
            <a:avLst/>
          </a:prstGeom>
        </p:spPr>
      </p:pic>
      <p:pic>
        <p:nvPicPr>
          <p:cNvPr id="8" name="picture 228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9"/>
          <a:stretch>
            <a:fillRect/>
          </a:stretch>
        </p:blipFill>
        <p:spPr>
          <a:xfrm rot="43200000">
            <a:off x="8002905" y="5335270"/>
            <a:ext cx="3334385" cy="354330"/>
          </a:xfrm>
          <a:prstGeom prst="rect">
            <a:avLst/>
          </a:prstGeom>
        </p:spPr>
      </p:pic>
      <p:sp>
        <p:nvSpPr>
          <p:cNvPr id="10" name="textbox 418"/>
          <p:cNvSpPr/>
          <p:nvPr>
            <p:custDataLst>
              <p:tags r:id="rId17"/>
            </p:custDataLst>
          </p:nvPr>
        </p:nvSpPr>
        <p:spPr>
          <a:xfrm rot="21600000">
            <a:off x="8514530" y="3253629"/>
            <a:ext cx="2588260" cy="18288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Yuecheng</a:t>
            </a:r>
            <a:r>
              <a:rPr sz="1200" kern="0" spc="1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en-US" sz="1200" kern="0" spc="1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4MW Solar </a:t>
            </a: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Proje</a:t>
            </a:r>
            <a:r>
              <a:rPr sz="12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ct</a:t>
            </a:r>
            <a:endParaRPr lang="en-US" altLang="en-US" sz="1200" dirty="0"/>
          </a:p>
        </p:txBody>
      </p:sp>
      <p:sp>
        <p:nvSpPr>
          <p:cNvPr id="11" name="textbox 386"/>
          <p:cNvSpPr/>
          <p:nvPr>
            <p:custDataLst>
              <p:tags r:id="rId18"/>
            </p:custDataLst>
          </p:nvPr>
        </p:nvSpPr>
        <p:spPr>
          <a:xfrm rot="21600000">
            <a:off x="8514530" y="5419462"/>
            <a:ext cx="2410460" cy="18288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Yancheng</a:t>
            </a:r>
            <a:r>
              <a:rPr sz="1200" kern="0" spc="1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en-US" sz="1200" kern="0" spc="1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8MW Solar </a:t>
            </a: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</a:t>
            </a:r>
            <a:r>
              <a:rPr sz="12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roject</a:t>
            </a:r>
            <a:endParaRPr lang="en-US" altLang="en-US" sz="1200" dirty="0"/>
          </a:p>
        </p:txBody>
      </p:sp>
      <p:sp>
        <p:nvSpPr>
          <p:cNvPr id="12" name="textbox 374"/>
          <p:cNvSpPr/>
          <p:nvPr>
            <p:custDataLst>
              <p:tags r:id="rId19"/>
            </p:custDataLst>
          </p:nvPr>
        </p:nvSpPr>
        <p:spPr>
          <a:xfrm rot="21600000">
            <a:off x="5010174" y="5434067"/>
            <a:ext cx="2441575" cy="17843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</a:pP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Tianjin</a:t>
            </a:r>
            <a:r>
              <a:rPr sz="1200" kern="0" spc="2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en-US" sz="1200" kern="0" spc="2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5MW Solar </a:t>
            </a: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Project</a:t>
            </a:r>
            <a:endParaRPr lang="en-US" altLang="en-US" sz="1200" dirty="0"/>
          </a:p>
        </p:txBody>
      </p:sp>
      <p:sp>
        <p:nvSpPr>
          <p:cNvPr id="13" name="textbox 342"/>
          <p:cNvSpPr/>
          <p:nvPr>
            <p:custDataLst>
              <p:tags r:id="rId20"/>
            </p:custDataLst>
          </p:nvPr>
        </p:nvSpPr>
        <p:spPr>
          <a:xfrm rot="21600000">
            <a:off x="1244574" y="5419462"/>
            <a:ext cx="2727960" cy="17843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</a:pP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Ningxia</a:t>
            </a:r>
            <a:r>
              <a:rPr sz="1200" kern="0" spc="2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lang="en-US" sz="1200" kern="0" spc="2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10MW Solar </a:t>
            </a: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Project</a:t>
            </a:r>
            <a:endParaRPr lang="en-US" alt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picture 4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73653" y="359999"/>
            <a:ext cx="8162048" cy="4905471"/>
          </a:xfrm>
          <a:prstGeom prst="rect">
            <a:avLst/>
          </a:prstGeom>
        </p:spPr>
      </p:pic>
      <p:sp>
        <p:nvSpPr>
          <p:cNvPr id="436" name="textbox 436"/>
          <p:cNvSpPr/>
          <p:nvPr/>
        </p:nvSpPr>
        <p:spPr>
          <a:xfrm>
            <a:off x="587359" y="1692861"/>
            <a:ext cx="2406014" cy="34429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3335" algn="l" rtl="0" eaLnBrk="0">
              <a:lnSpc>
                <a:spcPct val="83000"/>
              </a:lnSpc>
            </a:pPr>
            <a:r>
              <a:rPr sz="1200" kern="0" spc="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Address</a:t>
            </a:r>
            <a:endParaRPr lang="en-US" altLang="en-US" sz="1200" dirty="0"/>
          </a:p>
          <a:p>
            <a:pPr marL="12700" indent="5715" algn="l" rtl="0" eaLnBrk="0">
              <a:lnSpc>
                <a:spcPct val="108000"/>
              </a:lnSpc>
              <a:spcBef>
                <a:spcPts val="1005"/>
              </a:spcBef>
            </a:pPr>
            <a:r>
              <a:rPr sz="9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Office</a:t>
            </a:r>
            <a:r>
              <a:rPr sz="900" kern="0" spc="7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900" kern="0" spc="2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</a:t>
            </a:r>
            <a:r>
              <a:rPr sz="900" kern="0" spc="7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.518 </a:t>
            </a:r>
            <a:r>
              <a:rPr sz="9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Taihu</a:t>
            </a:r>
            <a:r>
              <a:rPr sz="900" kern="0" spc="1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Pearl</a:t>
            </a:r>
            <a:r>
              <a:rPr sz="900" kern="0" spc="15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Development</a:t>
            </a:r>
            <a:r>
              <a:rPr sz="900" kern="0" spc="7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</a:t>
            </a:r>
            <a:r>
              <a:rPr sz="9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Mansion</a:t>
            </a:r>
            <a:r>
              <a:rPr sz="900" kern="0" spc="19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</a:t>
            </a:r>
            <a:r>
              <a:rPr sz="900" kern="0" spc="8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.1890 </a:t>
            </a:r>
            <a:r>
              <a:rPr sz="9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Taihu</a:t>
            </a:r>
            <a:r>
              <a:rPr sz="900" kern="0" spc="8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West</a:t>
            </a:r>
            <a:r>
              <a:rPr sz="900" kern="0" spc="1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Road</a:t>
            </a:r>
            <a:r>
              <a:rPr sz="900" kern="0" spc="8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9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Wuxi</a:t>
            </a:r>
            <a:r>
              <a:rPr sz="900" kern="0" spc="8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9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900" kern="0" spc="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Jiangsu.</a:t>
            </a:r>
            <a:r>
              <a:rPr sz="900" kern="0" spc="15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China</a:t>
            </a:r>
            <a:endParaRPr lang="en-US" altLang="en-US" sz="900" dirty="0"/>
          </a:p>
          <a:p>
            <a:pPr marL="18415" indent="3810" algn="l" rtl="0" eaLnBrk="0">
              <a:lnSpc>
                <a:spcPct val="102000"/>
              </a:lnSpc>
              <a:spcBef>
                <a:spcPts val="355"/>
              </a:spcBef>
            </a:pPr>
            <a:r>
              <a:rPr lang="en-US" sz="900" kern="0" spc="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Factory:  </a:t>
            </a:r>
            <a:r>
              <a:rPr sz="900" kern="0" spc="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LongXi</a:t>
            </a:r>
            <a:r>
              <a:rPr sz="900" kern="0" spc="19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Road,</a:t>
            </a:r>
            <a:r>
              <a:rPr sz="900" kern="0" spc="9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ZhuLin Town, Jintan</a:t>
            </a:r>
            <a:r>
              <a:rPr sz="900" kern="0" spc="1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District,</a:t>
            </a:r>
            <a:r>
              <a:rPr sz="9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ChangZhou</a:t>
            </a:r>
            <a:r>
              <a:rPr sz="900" kern="0" spc="10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900" kern="0" spc="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ity, JiangSu</a:t>
            </a:r>
            <a:r>
              <a:rPr sz="900" kern="0" spc="1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Province,</a:t>
            </a:r>
            <a:r>
              <a:rPr sz="900" kern="0" spc="1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China</a:t>
            </a:r>
            <a:endParaRPr lang="en-US" altLang="en-US" sz="900" dirty="0"/>
          </a:p>
          <a:p>
            <a:pPr algn="l" rtl="0" eaLnBrk="0">
              <a:lnSpc>
                <a:spcPct val="189000"/>
              </a:lnSpc>
            </a:pPr>
            <a:endParaRPr lang="en-US" altLang="en-US" sz="1000" dirty="0"/>
          </a:p>
          <a:p>
            <a:pPr marL="25400" algn="l" rtl="0" eaLnBrk="0">
              <a:lnSpc>
                <a:spcPct val="83000"/>
              </a:lnSpc>
              <a:spcBef>
                <a:spcPts val="370"/>
              </a:spcBef>
            </a:pPr>
            <a:r>
              <a:rPr sz="1200" kern="0" spc="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Phone</a:t>
            </a:r>
            <a:endParaRPr lang="en-US" altLang="en-US" sz="1200" dirty="0"/>
          </a:p>
          <a:p>
            <a:pPr marL="22225" algn="l" rtl="0" eaLnBrk="0">
              <a:lnSpc>
                <a:spcPts val="695"/>
              </a:lnSpc>
              <a:spcBef>
                <a:spcPts val="1015"/>
              </a:spcBef>
            </a:pPr>
            <a:r>
              <a:rPr sz="9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Hotline</a:t>
            </a:r>
            <a:r>
              <a:rPr sz="900" kern="0" spc="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900" kern="0" spc="1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+86</a:t>
            </a:r>
            <a:r>
              <a:rPr sz="9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510</a:t>
            </a:r>
            <a:r>
              <a:rPr sz="900" kern="0" spc="1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8516</a:t>
            </a:r>
            <a:r>
              <a:rPr sz="900" kern="0" spc="1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8906</a:t>
            </a:r>
            <a:endParaRPr lang="en-US" altLang="en-US" sz="900" dirty="0"/>
          </a:p>
          <a:p>
            <a:pPr marL="22225" algn="l" rtl="0" eaLnBrk="0">
              <a:lnSpc>
                <a:spcPts val="1280"/>
              </a:lnSpc>
            </a:pPr>
            <a:r>
              <a:rPr sz="9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Mobile</a:t>
            </a:r>
            <a:r>
              <a:rPr sz="900" kern="0" spc="5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900" kern="0" spc="10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5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+86</a:t>
            </a:r>
            <a:r>
              <a:rPr sz="900" kern="0" spc="16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5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18921</a:t>
            </a:r>
            <a:r>
              <a:rPr sz="900" kern="0" spc="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289906</a:t>
            </a:r>
            <a:endParaRPr lang="en-US" altLang="en-US" sz="9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marL="13970" algn="l" rtl="0" eaLnBrk="0">
              <a:lnSpc>
                <a:spcPct val="86000"/>
              </a:lnSpc>
              <a:spcBef>
                <a:spcPts val="370"/>
              </a:spcBef>
            </a:pPr>
            <a:r>
              <a:rPr sz="1200" kern="0" spc="6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WhatsApp</a:t>
            </a:r>
            <a:endParaRPr lang="en-US" altLang="en-US" sz="1200" dirty="0"/>
          </a:p>
          <a:p>
            <a:pPr marL="18415" algn="l" rtl="0" eaLnBrk="0">
              <a:lnSpc>
                <a:spcPct val="82000"/>
              </a:lnSpc>
              <a:spcBef>
                <a:spcPts val="985"/>
              </a:spcBef>
            </a:pPr>
            <a:r>
              <a:rPr sz="900" kern="0" spc="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+86</a:t>
            </a:r>
            <a:r>
              <a:rPr sz="900" kern="0" spc="17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18921289906</a:t>
            </a:r>
            <a:endParaRPr lang="en-US" altLang="en-US" sz="9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algn="l" rtl="0" eaLnBrk="0">
              <a:lnSpc>
                <a:spcPct val="102000"/>
              </a:lnSpc>
            </a:pPr>
            <a:endParaRPr lang="en-US" altLang="en-US" sz="1000" dirty="0"/>
          </a:p>
          <a:p>
            <a:pPr marL="25400" algn="l" rtl="0" eaLnBrk="0">
              <a:lnSpc>
                <a:spcPct val="81000"/>
              </a:lnSpc>
              <a:spcBef>
                <a:spcPts val="370"/>
              </a:spcBef>
            </a:pPr>
            <a:r>
              <a:rPr sz="1200" kern="0" spc="-6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FAX</a:t>
            </a:r>
            <a:endParaRPr lang="en-US" altLang="en-US" sz="1200" dirty="0"/>
          </a:p>
          <a:p>
            <a:pPr algn="l" rtl="0" eaLnBrk="0">
              <a:lnSpc>
                <a:spcPct val="106000"/>
              </a:lnSpc>
            </a:pPr>
            <a:endParaRPr lang="en-US" altLang="en-US" sz="8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marL="22225" algn="l" rtl="0" eaLnBrk="0">
              <a:lnSpc>
                <a:spcPct val="82000"/>
              </a:lnSpc>
            </a:pPr>
            <a:r>
              <a:rPr sz="9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FAX</a:t>
            </a:r>
            <a:r>
              <a:rPr sz="900" kern="0" spc="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900" kern="0" spc="17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+86</a:t>
            </a:r>
            <a:r>
              <a:rPr sz="9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510</a:t>
            </a:r>
            <a:r>
              <a:rPr sz="900" kern="0" spc="1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8516</a:t>
            </a:r>
            <a:r>
              <a:rPr sz="900" kern="0" spc="10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8988</a:t>
            </a:r>
            <a:endParaRPr lang="en-US" altLang="en-US" sz="900" dirty="0"/>
          </a:p>
        </p:txBody>
      </p:sp>
      <p:pic>
        <p:nvPicPr>
          <p:cNvPr id="440" name="picture 4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404637" y="2910767"/>
            <a:ext cx="53999" cy="54000"/>
          </a:xfrm>
          <a:prstGeom prst="rect">
            <a:avLst/>
          </a:prstGeom>
        </p:spPr>
      </p:pic>
      <p:sp>
        <p:nvSpPr>
          <p:cNvPr id="442" name="path"/>
          <p:cNvSpPr/>
          <p:nvPr/>
        </p:nvSpPr>
        <p:spPr>
          <a:xfrm>
            <a:off x="9447530" y="2948305"/>
            <a:ext cx="875030" cy="330200"/>
          </a:xfrm>
          <a:custGeom>
            <a:avLst/>
            <a:gdLst/>
            <a:ahLst/>
            <a:cxnLst/>
            <a:rect l="0" t="0" r="0" b="0"/>
            <a:pathLst>
              <a:path w="1796" h="1209">
                <a:moveTo>
                  <a:pt x="5" y="5"/>
                </a:moveTo>
                <a:lnTo>
                  <a:pt x="1791" y="1204"/>
                </a:lnTo>
              </a:path>
            </a:pathLst>
          </a:custGeom>
          <a:noFill/>
          <a:ln w="6350" cap="rnd">
            <a:solidFill>
              <a:srgbClr val="C4121A">
                <a:alpha val="100000"/>
              </a:srgbClr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44" name="picture 4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750545" y="5581171"/>
            <a:ext cx="780121" cy="780123"/>
          </a:xfrm>
          <a:prstGeom prst="rect">
            <a:avLst/>
          </a:prstGeom>
        </p:spPr>
      </p:pic>
      <p:pic>
        <p:nvPicPr>
          <p:cNvPr id="446" name="picture 4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715053" y="5592600"/>
            <a:ext cx="761904" cy="761904"/>
          </a:xfrm>
          <a:prstGeom prst="rect">
            <a:avLst/>
          </a:prstGeom>
        </p:spPr>
      </p:pic>
      <p:pic>
        <p:nvPicPr>
          <p:cNvPr id="448" name="picture 4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61452" y="5592600"/>
            <a:ext cx="761891" cy="761904"/>
          </a:xfrm>
          <a:prstGeom prst="rect">
            <a:avLst/>
          </a:prstGeom>
        </p:spPr>
      </p:pic>
      <p:sp>
        <p:nvSpPr>
          <p:cNvPr id="450" name="textbox 450"/>
          <p:cNvSpPr/>
          <p:nvPr/>
        </p:nvSpPr>
        <p:spPr>
          <a:xfrm>
            <a:off x="592731" y="5446684"/>
            <a:ext cx="1403985" cy="4248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20320" algn="l" rtl="0" eaLnBrk="0">
              <a:lnSpc>
                <a:spcPct val="83000"/>
              </a:lnSpc>
            </a:pPr>
            <a:r>
              <a:rPr sz="1200" kern="0" spc="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Email</a:t>
            </a:r>
            <a:endParaRPr lang="en-US" altLang="en-US" sz="1200" dirty="0"/>
          </a:p>
          <a:p>
            <a:pPr algn="l" rtl="0" eaLnBrk="0">
              <a:lnSpc>
                <a:spcPct val="103000"/>
              </a:lnSpc>
            </a:pPr>
            <a:endParaRPr lang="en-US" altLang="en-US" sz="600" dirty="0"/>
          </a:p>
          <a:p>
            <a:pPr marL="12700" algn="l" rtl="0" eaLnBrk="0">
              <a:lnSpc>
                <a:spcPts val="1195"/>
              </a:lnSpc>
              <a:spcBef>
                <a:spcPts val="5"/>
              </a:spcBef>
            </a:pPr>
            <a:r>
              <a:rPr sz="900" kern="0" spc="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canjkb@gs</a:t>
            </a:r>
            <a:r>
              <a:rPr sz="900" kern="0" spc="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pvenergy.com</a:t>
            </a:r>
            <a:endParaRPr lang="en-US" altLang="en-US" sz="900" dirty="0"/>
          </a:p>
        </p:txBody>
      </p:sp>
      <p:sp>
        <p:nvSpPr>
          <p:cNvPr id="452" name="textbox 452"/>
          <p:cNvSpPr/>
          <p:nvPr/>
        </p:nvSpPr>
        <p:spPr>
          <a:xfrm>
            <a:off x="600694" y="898435"/>
            <a:ext cx="1685289" cy="4292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8000"/>
              </a:lnSpc>
            </a:pPr>
            <a:r>
              <a:rPr sz="3000" kern="0" spc="-30" dirty="0">
                <a:solidFill>
                  <a:srgbClr val="231F2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Contact</a:t>
            </a:r>
            <a:r>
              <a:rPr sz="3000" kern="0" spc="180" dirty="0">
                <a:solidFill>
                  <a:srgbClr val="231F2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 </a:t>
            </a:r>
            <a:r>
              <a:rPr sz="3000" kern="0" spc="-30" dirty="0">
                <a:solidFill>
                  <a:srgbClr val="231F2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Us</a:t>
            </a:r>
            <a:endParaRPr lang="en-US" altLang="en-US" sz="3000" dirty="0"/>
          </a:p>
        </p:txBody>
      </p:sp>
      <p:grpSp>
        <p:nvGrpSpPr>
          <p:cNvPr id="40" name="group 40"/>
          <p:cNvGrpSpPr/>
          <p:nvPr/>
        </p:nvGrpSpPr>
        <p:grpSpPr>
          <a:xfrm rot="21600000">
            <a:off x="564739" y="6276928"/>
            <a:ext cx="2012186" cy="220102"/>
            <a:chOff x="0" y="0"/>
            <a:chExt cx="2012186" cy="220102"/>
          </a:xfrm>
        </p:grpSpPr>
        <p:sp>
          <p:nvSpPr>
            <p:cNvPr id="454" name="rect"/>
            <p:cNvSpPr/>
            <p:nvPr/>
          </p:nvSpPr>
          <p:spPr>
            <a:xfrm>
              <a:off x="186993" y="5072"/>
              <a:ext cx="1825193" cy="212394"/>
            </a:xfrm>
            <a:prstGeom prst="rect">
              <a:avLst/>
            </a:prstGeom>
            <a:solidFill>
              <a:srgbClr val="57B751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6" name="textbox 456"/>
            <p:cNvSpPr/>
            <p:nvPr/>
          </p:nvSpPr>
          <p:spPr>
            <a:xfrm>
              <a:off x="351355" y="70322"/>
              <a:ext cx="1487169" cy="13779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67000"/>
                </a:lnSpc>
              </a:pPr>
              <a:r>
                <a:rPr sz="1100" kern="0" spc="4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www.gspvenergy.com</a:t>
              </a:r>
              <a:endParaRPr lang="en-US" altLang="en-US" sz="1100" dirty="0"/>
            </a:p>
          </p:txBody>
        </p:sp>
        <p:pic>
          <p:nvPicPr>
            <p:cNvPr id="458" name="picture 45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127814" cy="220102"/>
            </a:xfrm>
            <a:prstGeom prst="rect">
              <a:avLst/>
            </a:prstGeom>
          </p:spPr>
        </p:pic>
      </p:grpSp>
      <p:pic>
        <p:nvPicPr>
          <p:cNvPr id="460" name="picture 4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0791842" y="6052040"/>
            <a:ext cx="1023386" cy="426779"/>
          </a:xfrm>
          <a:prstGeom prst="rect">
            <a:avLst/>
          </a:prstGeom>
        </p:spPr>
      </p:pic>
      <p:pic>
        <p:nvPicPr>
          <p:cNvPr id="462" name="picture 4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449061" y="2534951"/>
            <a:ext cx="53999" cy="54000"/>
          </a:xfrm>
          <a:prstGeom prst="rect">
            <a:avLst/>
          </a:prstGeom>
        </p:spPr>
      </p:pic>
      <p:sp>
        <p:nvSpPr>
          <p:cNvPr id="464" name="path"/>
          <p:cNvSpPr/>
          <p:nvPr/>
        </p:nvSpPr>
        <p:spPr>
          <a:xfrm>
            <a:off x="9502775" y="2252980"/>
            <a:ext cx="758825" cy="293370"/>
          </a:xfrm>
          <a:custGeom>
            <a:avLst/>
            <a:gdLst/>
            <a:ahLst/>
            <a:cxnLst/>
            <a:rect l="0" t="0" r="0" b="0"/>
            <a:pathLst>
              <a:path w="1725" h="613">
                <a:moveTo>
                  <a:pt x="5" y="608"/>
                </a:moveTo>
                <a:lnTo>
                  <a:pt x="1720" y="5"/>
                </a:lnTo>
              </a:path>
            </a:pathLst>
          </a:custGeom>
          <a:noFill/>
          <a:ln w="6350" cap="rnd">
            <a:solidFill>
              <a:srgbClr val="C4121A">
                <a:alpha val="100000"/>
              </a:srgbClr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66" name="picture 4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466540" y="2687686"/>
            <a:ext cx="53999" cy="54000"/>
          </a:xfrm>
          <a:prstGeom prst="rect">
            <a:avLst/>
          </a:prstGeom>
        </p:spPr>
      </p:pic>
      <p:sp>
        <p:nvSpPr>
          <p:cNvPr id="472" name="textbox 472"/>
          <p:cNvSpPr/>
          <p:nvPr/>
        </p:nvSpPr>
        <p:spPr>
          <a:xfrm>
            <a:off x="10682715" y="2106069"/>
            <a:ext cx="649605" cy="1441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900" kern="0" spc="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Changzhou</a:t>
            </a:r>
            <a:endParaRPr lang="en-US" altLang="en-US" sz="900" dirty="0"/>
          </a:p>
        </p:txBody>
      </p:sp>
      <p:sp>
        <p:nvSpPr>
          <p:cNvPr id="474" name="textbox 474"/>
          <p:cNvSpPr/>
          <p:nvPr/>
        </p:nvSpPr>
        <p:spPr>
          <a:xfrm>
            <a:off x="10682499" y="3118424"/>
            <a:ext cx="648969" cy="1403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</a:pPr>
            <a:r>
              <a:rPr sz="900" kern="0" spc="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Hong</a:t>
            </a:r>
            <a:r>
              <a:rPr sz="900" kern="0" spc="15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Kong</a:t>
            </a:r>
            <a:endParaRPr lang="en-US" altLang="en-US" sz="900" dirty="0"/>
          </a:p>
        </p:txBody>
      </p:sp>
      <p:sp>
        <p:nvSpPr>
          <p:cNvPr id="476" name="path"/>
          <p:cNvSpPr/>
          <p:nvPr/>
        </p:nvSpPr>
        <p:spPr>
          <a:xfrm>
            <a:off x="10226040" y="3737610"/>
            <a:ext cx="319405" cy="846455"/>
          </a:xfrm>
          <a:custGeom>
            <a:avLst/>
            <a:gdLst/>
            <a:ahLst/>
            <a:cxnLst/>
            <a:rect l="0" t="0" r="0" b="0"/>
            <a:pathLst>
              <a:path w="569" h="251">
                <a:moveTo>
                  <a:pt x="5" y="246"/>
                </a:moveTo>
                <a:lnTo>
                  <a:pt x="564" y="5"/>
                </a:lnTo>
              </a:path>
            </a:pathLst>
          </a:custGeom>
          <a:noFill/>
          <a:ln w="6350" cap="rnd">
            <a:solidFill>
              <a:srgbClr val="C4121A">
                <a:alpha val="100000"/>
              </a:srgbClr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8" name="textbox 478"/>
          <p:cNvSpPr/>
          <p:nvPr/>
        </p:nvSpPr>
        <p:spPr>
          <a:xfrm>
            <a:off x="4772418" y="6368176"/>
            <a:ext cx="553084" cy="1397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3000"/>
              </a:lnSpc>
            </a:pPr>
            <a:r>
              <a:rPr sz="900" kern="0" spc="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Facebook</a:t>
            </a:r>
            <a:endParaRPr lang="en-US" altLang="en-US" sz="900" dirty="0"/>
          </a:p>
        </p:txBody>
      </p:sp>
      <p:sp>
        <p:nvSpPr>
          <p:cNvPr id="480" name="textbox 480"/>
          <p:cNvSpPr/>
          <p:nvPr/>
        </p:nvSpPr>
        <p:spPr>
          <a:xfrm>
            <a:off x="10708153" y="3599191"/>
            <a:ext cx="427355" cy="1441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900" kern="0" spc="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Sydney</a:t>
            </a:r>
            <a:endParaRPr lang="en-US" altLang="en-US" sz="900" dirty="0"/>
          </a:p>
        </p:txBody>
      </p:sp>
      <p:sp>
        <p:nvSpPr>
          <p:cNvPr id="482" name="textbox 482"/>
          <p:cNvSpPr/>
          <p:nvPr/>
        </p:nvSpPr>
        <p:spPr>
          <a:xfrm>
            <a:off x="5856478" y="6368176"/>
            <a:ext cx="489584" cy="1397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3000"/>
              </a:lnSpc>
            </a:pPr>
            <a:r>
              <a:rPr sz="900" kern="0" spc="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Linkedin</a:t>
            </a:r>
            <a:endParaRPr lang="en-US" altLang="en-US" sz="900" dirty="0"/>
          </a:p>
        </p:txBody>
      </p:sp>
      <p:sp>
        <p:nvSpPr>
          <p:cNvPr id="484" name="textbox 484"/>
          <p:cNvSpPr/>
          <p:nvPr/>
        </p:nvSpPr>
        <p:spPr>
          <a:xfrm>
            <a:off x="6905866" y="6368176"/>
            <a:ext cx="471169" cy="1397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3000"/>
              </a:lnSpc>
            </a:pPr>
            <a:r>
              <a:rPr sz="900" kern="0" spc="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Website</a:t>
            </a:r>
            <a:endParaRPr lang="en-US" altLang="en-US" sz="900" dirty="0"/>
          </a:p>
        </p:txBody>
      </p:sp>
      <p:pic>
        <p:nvPicPr>
          <p:cNvPr id="488" name="picture 48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1692266" y="875512"/>
            <a:ext cx="7925" cy="3551694"/>
          </a:xfrm>
          <a:prstGeom prst="rect">
            <a:avLst/>
          </a:prstGeom>
        </p:spPr>
      </p:pic>
      <p:sp>
        <p:nvSpPr>
          <p:cNvPr id="490" name="textbox 490"/>
          <p:cNvSpPr/>
          <p:nvPr/>
        </p:nvSpPr>
        <p:spPr>
          <a:xfrm rot="10800000" flipV="1">
            <a:off x="10692765" y="2593975"/>
            <a:ext cx="585470" cy="1301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1000"/>
              </a:lnSpc>
            </a:pPr>
            <a:r>
              <a:rPr sz="900" kern="0" spc="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Wuxi</a:t>
            </a:r>
            <a:endParaRPr lang="en-US" altLang="en-US" sz="900" dirty="0"/>
          </a:p>
        </p:txBody>
      </p:sp>
      <p:grpSp>
        <p:nvGrpSpPr>
          <p:cNvPr id="42" name="group 42"/>
          <p:cNvGrpSpPr/>
          <p:nvPr/>
        </p:nvGrpSpPr>
        <p:grpSpPr>
          <a:xfrm rot="21600000" flipV="1">
            <a:off x="9502775" y="2682875"/>
            <a:ext cx="2095500" cy="76200"/>
            <a:chOff x="0" y="0"/>
            <a:chExt cx="999032" cy="6356"/>
          </a:xfrm>
        </p:grpSpPr>
        <p:sp>
          <p:nvSpPr>
            <p:cNvPr id="492" name="path"/>
            <p:cNvSpPr/>
            <p:nvPr/>
          </p:nvSpPr>
          <p:spPr>
            <a:xfrm>
              <a:off x="19085" y="0"/>
              <a:ext cx="970407" cy="6350"/>
            </a:xfrm>
            <a:custGeom>
              <a:avLst/>
              <a:gdLst/>
              <a:ahLst/>
              <a:cxnLst/>
              <a:rect l="0" t="0" r="0" b="0"/>
              <a:pathLst>
                <a:path w="1528" h="10">
                  <a:moveTo>
                    <a:pt x="5" y="5"/>
                  </a:moveTo>
                  <a:lnTo>
                    <a:pt x="1523" y="5"/>
                  </a:lnTo>
                </a:path>
              </a:pathLst>
            </a:custGeom>
            <a:noFill/>
            <a:ln w="6350" cap="rnd">
              <a:solidFill>
                <a:srgbClr val="C4121A">
                  <a:alpha val="100000"/>
                </a:srgbClr>
              </a:solidFill>
              <a:prstDash val="dash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4" name="path"/>
            <p:cNvSpPr/>
            <p:nvPr/>
          </p:nvSpPr>
          <p:spPr>
            <a:xfrm>
              <a:off x="0" y="6"/>
              <a:ext cx="999032" cy="6350"/>
            </a:xfrm>
            <a:custGeom>
              <a:avLst/>
              <a:gdLst/>
              <a:ahLst/>
              <a:cxnLst/>
              <a:rect l="0" t="0" r="0" b="0"/>
              <a:pathLst>
                <a:path w="1573" h="10">
                  <a:moveTo>
                    <a:pt x="5" y="5"/>
                  </a:moveTo>
                  <a:lnTo>
                    <a:pt x="5" y="5"/>
                  </a:lnTo>
                  <a:moveTo>
                    <a:pt x="1568" y="5"/>
                  </a:moveTo>
                  <a:lnTo>
                    <a:pt x="1568" y="5"/>
                  </a:lnTo>
                </a:path>
              </a:pathLst>
            </a:custGeom>
            <a:noFill/>
            <a:ln w="6350" cap="rnd">
              <a:solidFill>
                <a:srgbClr val="C4121A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group 44"/>
          <p:cNvGrpSpPr/>
          <p:nvPr/>
        </p:nvGrpSpPr>
        <p:grpSpPr>
          <a:xfrm rot="21600000" flipV="1">
            <a:off x="10271760" y="3233420"/>
            <a:ext cx="1317625" cy="76200"/>
            <a:chOff x="0" y="0"/>
            <a:chExt cx="999185" cy="6353"/>
          </a:xfrm>
        </p:grpSpPr>
        <p:sp>
          <p:nvSpPr>
            <p:cNvPr id="496" name="path"/>
            <p:cNvSpPr/>
            <p:nvPr/>
          </p:nvSpPr>
          <p:spPr>
            <a:xfrm>
              <a:off x="19088" y="3"/>
              <a:ext cx="970546" cy="6350"/>
            </a:xfrm>
            <a:custGeom>
              <a:avLst/>
              <a:gdLst/>
              <a:ahLst/>
              <a:cxnLst/>
              <a:rect l="0" t="0" r="0" b="0"/>
              <a:pathLst>
                <a:path w="1528" h="10">
                  <a:moveTo>
                    <a:pt x="5" y="5"/>
                  </a:moveTo>
                  <a:lnTo>
                    <a:pt x="1523" y="5"/>
                  </a:lnTo>
                </a:path>
              </a:pathLst>
            </a:custGeom>
            <a:noFill/>
            <a:ln w="6350" cap="rnd">
              <a:solidFill>
                <a:srgbClr val="C4121A">
                  <a:alpha val="100000"/>
                </a:srgbClr>
              </a:solidFill>
              <a:prstDash val="dash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8" name="path"/>
            <p:cNvSpPr/>
            <p:nvPr/>
          </p:nvSpPr>
          <p:spPr>
            <a:xfrm>
              <a:off x="0" y="0"/>
              <a:ext cx="999185" cy="6350"/>
            </a:xfrm>
            <a:custGeom>
              <a:avLst/>
              <a:gdLst/>
              <a:ahLst/>
              <a:cxnLst/>
              <a:rect l="0" t="0" r="0" b="0"/>
              <a:pathLst>
                <a:path w="1573" h="10">
                  <a:moveTo>
                    <a:pt x="5" y="5"/>
                  </a:moveTo>
                  <a:lnTo>
                    <a:pt x="5" y="5"/>
                  </a:lnTo>
                  <a:moveTo>
                    <a:pt x="1568" y="5"/>
                  </a:moveTo>
                  <a:lnTo>
                    <a:pt x="1568" y="5"/>
                  </a:lnTo>
                </a:path>
              </a:pathLst>
            </a:custGeom>
            <a:noFill/>
            <a:ln w="6350" cap="rnd">
              <a:solidFill>
                <a:srgbClr val="C4121A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group 46"/>
          <p:cNvGrpSpPr/>
          <p:nvPr/>
        </p:nvGrpSpPr>
        <p:grpSpPr>
          <a:xfrm rot="21600000" flipV="1">
            <a:off x="10246360" y="2214245"/>
            <a:ext cx="1329690" cy="76200"/>
            <a:chOff x="0" y="0"/>
            <a:chExt cx="999045" cy="6353"/>
          </a:xfrm>
        </p:grpSpPr>
        <p:sp>
          <p:nvSpPr>
            <p:cNvPr id="500" name="path"/>
            <p:cNvSpPr/>
            <p:nvPr/>
          </p:nvSpPr>
          <p:spPr>
            <a:xfrm>
              <a:off x="19094" y="3"/>
              <a:ext cx="970407" cy="6350"/>
            </a:xfrm>
            <a:custGeom>
              <a:avLst/>
              <a:gdLst/>
              <a:ahLst/>
              <a:cxnLst/>
              <a:rect l="0" t="0" r="0" b="0"/>
              <a:pathLst>
                <a:path w="1528" h="10">
                  <a:moveTo>
                    <a:pt x="5" y="5"/>
                  </a:moveTo>
                  <a:lnTo>
                    <a:pt x="1523" y="5"/>
                  </a:lnTo>
                </a:path>
              </a:pathLst>
            </a:custGeom>
            <a:noFill/>
            <a:ln w="6350" cap="rnd">
              <a:solidFill>
                <a:srgbClr val="C4121A">
                  <a:alpha val="100000"/>
                </a:srgbClr>
              </a:solidFill>
              <a:prstDash val="dash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2" name="path"/>
            <p:cNvSpPr/>
            <p:nvPr/>
          </p:nvSpPr>
          <p:spPr>
            <a:xfrm>
              <a:off x="0" y="0"/>
              <a:ext cx="999045" cy="6350"/>
            </a:xfrm>
            <a:custGeom>
              <a:avLst/>
              <a:gdLst/>
              <a:ahLst/>
              <a:cxnLst/>
              <a:rect l="0" t="0" r="0" b="0"/>
              <a:pathLst>
                <a:path w="1573" h="10">
                  <a:moveTo>
                    <a:pt x="5" y="5"/>
                  </a:moveTo>
                  <a:lnTo>
                    <a:pt x="5" y="5"/>
                  </a:lnTo>
                  <a:moveTo>
                    <a:pt x="1568" y="5"/>
                  </a:moveTo>
                  <a:lnTo>
                    <a:pt x="1568" y="5"/>
                  </a:lnTo>
                </a:path>
              </a:pathLst>
            </a:custGeom>
            <a:noFill/>
            <a:ln w="6350" cap="rnd">
              <a:solidFill>
                <a:srgbClr val="C4121A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group 48"/>
          <p:cNvGrpSpPr/>
          <p:nvPr/>
        </p:nvGrpSpPr>
        <p:grpSpPr>
          <a:xfrm rot="21600000">
            <a:off x="10501630" y="3737610"/>
            <a:ext cx="1080135" cy="76200"/>
            <a:chOff x="0" y="0"/>
            <a:chExt cx="995870" cy="6352"/>
          </a:xfrm>
        </p:grpSpPr>
        <p:sp>
          <p:nvSpPr>
            <p:cNvPr id="504" name="path"/>
            <p:cNvSpPr/>
            <p:nvPr/>
          </p:nvSpPr>
          <p:spPr>
            <a:xfrm>
              <a:off x="19034" y="0"/>
              <a:ext cx="967320" cy="6350"/>
            </a:xfrm>
            <a:custGeom>
              <a:avLst/>
              <a:gdLst/>
              <a:ahLst/>
              <a:cxnLst/>
              <a:rect l="0" t="0" r="0" b="0"/>
              <a:pathLst>
                <a:path w="1523" h="10">
                  <a:moveTo>
                    <a:pt x="5" y="5"/>
                  </a:moveTo>
                  <a:lnTo>
                    <a:pt x="1518" y="5"/>
                  </a:lnTo>
                </a:path>
              </a:pathLst>
            </a:custGeom>
            <a:noFill/>
            <a:ln w="6350" cap="rnd">
              <a:solidFill>
                <a:srgbClr val="C4121A">
                  <a:alpha val="100000"/>
                </a:srgbClr>
              </a:solidFill>
              <a:prstDash val="dash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6" name="path"/>
            <p:cNvSpPr/>
            <p:nvPr/>
          </p:nvSpPr>
          <p:spPr>
            <a:xfrm>
              <a:off x="0" y="2"/>
              <a:ext cx="995870" cy="6350"/>
            </a:xfrm>
            <a:custGeom>
              <a:avLst/>
              <a:gdLst/>
              <a:ahLst/>
              <a:cxnLst/>
              <a:rect l="0" t="0" r="0" b="0"/>
              <a:pathLst>
                <a:path w="1568" h="10">
                  <a:moveTo>
                    <a:pt x="5" y="5"/>
                  </a:moveTo>
                  <a:lnTo>
                    <a:pt x="5" y="5"/>
                  </a:lnTo>
                  <a:moveTo>
                    <a:pt x="1563" y="5"/>
                  </a:moveTo>
                  <a:lnTo>
                    <a:pt x="1563" y="5"/>
                  </a:lnTo>
                </a:path>
              </a:pathLst>
            </a:custGeom>
            <a:noFill/>
            <a:ln w="6350" cap="rnd">
              <a:solidFill>
                <a:srgbClr val="C4121A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10" name="rect"/>
          <p:cNvSpPr/>
          <p:nvPr/>
        </p:nvSpPr>
        <p:spPr>
          <a:xfrm>
            <a:off x="10177381" y="4564645"/>
            <a:ext cx="53999" cy="54000"/>
          </a:xfrm>
          <a:prstGeom prst="rect">
            <a:avLst/>
          </a:prstGeom>
          <a:solidFill>
            <a:srgbClr val="C4121A">
              <a:alpha val="98823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12" name="rect"/>
          <p:cNvSpPr/>
          <p:nvPr/>
        </p:nvSpPr>
        <p:spPr>
          <a:xfrm>
            <a:off x="10544819" y="1698171"/>
            <a:ext cx="6350" cy="6350"/>
          </a:xfrm>
          <a:prstGeom prst="rect">
            <a:avLst/>
          </a:prstGeom>
          <a:solidFill>
            <a:srgbClr val="C4121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14" name="rect"/>
          <p:cNvSpPr/>
          <p:nvPr/>
        </p:nvSpPr>
        <p:spPr>
          <a:xfrm>
            <a:off x="11582461" y="1584036"/>
            <a:ext cx="6350" cy="6350"/>
          </a:xfrm>
          <a:prstGeom prst="rect">
            <a:avLst/>
          </a:prstGeom>
          <a:solidFill>
            <a:srgbClr val="C4121A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/>
          <p:nvPr/>
        </p:nvSpPr>
        <p:spPr>
          <a:xfrm>
            <a:off x="679997" y="3917074"/>
            <a:ext cx="10835005" cy="18421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20320" indent="-8255" algn="l" rtl="0" eaLnBrk="0">
              <a:lnSpc>
                <a:spcPct val="112000"/>
              </a:lnSpc>
            </a:pP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</a:t>
            </a:r>
            <a:r>
              <a:rPr sz="1500" kern="0" spc="20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500" kern="0" spc="19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solar</a:t>
            </a:r>
            <a:r>
              <a:rPr sz="1500" kern="0" spc="26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modules,</a:t>
            </a:r>
            <a:r>
              <a:rPr sz="15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you</a:t>
            </a:r>
            <a:r>
              <a:rPr sz="1500" kern="0" spc="2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can</a:t>
            </a:r>
            <a:r>
              <a:rPr sz="1500" kern="0" spc="25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rely</a:t>
            </a:r>
            <a:r>
              <a:rPr sz="1500" kern="0" spc="2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500" kern="0" spc="2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500" kern="0" spc="2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clean</a:t>
            </a:r>
            <a:r>
              <a:rPr sz="1500" kern="0" spc="2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500" kern="0" spc="18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sustainable</a:t>
            </a:r>
            <a:r>
              <a:rPr sz="1500" kern="0" spc="2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energy</a:t>
            </a:r>
            <a:r>
              <a:rPr sz="1500" kern="0" spc="18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solution</a:t>
            </a:r>
            <a:r>
              <a:rPr sz="1500" kern="0" spc="16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that</a:t>
            </a:r>
            <a:r>
              <a:rPr sz="1500" kern="0" spc="25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</a:t>
            </a:r>
            <a:r>
              <a:rPr sz="1500" kern="0" spc="2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r>
              <a:rPr sz="1500" kern="0" spc="26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benefits</a:t>
            </a:r>
            <a:r>
              <a:rPr sz="1500" kern="0" spc="15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500" kern="0" spc="2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environment</a:t>
            </a:r>
            <a:r>
              <a:rPr sz="1500" kern="0" spc="26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but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also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offers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significant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cost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savings</a:t>
            </a:r>
            <a:r>
              <a:rPr sz="1500" kern="0" spc="1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500" kern="0" spc="1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long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term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500" dirty="0"/>
          </a:p>
          <a:p>
            <a:pPr marL="12700" indent="-635" algn="l" rtl="0" eaLnBrk="0">
              <a:lnSpc>
                <a:spcPct val="120000"/>
              </a:lnSpc>
              <a:spcBef>
                <a:spcPts val="1110"/>
              </a:spcBef>
            </a:pP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We</a:t>
            </a:r>
            <a:r>
              <a:rPr sz="1500" kern="0" spc="18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have</a:t>
            </a:r>
            <a:r>
              <a:rPr sz="15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500" kern="0" spc="18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reliable</a:t>
            </a:r>
            <a:r>
              <a:rPr sz="1500" kern="0" spc="18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network of</a:t>
            </a:r>
            <a:r>
              <a:rPr sz="15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manufacturing</a:t>
            </a:r>
            <a:r>
              <a:rPr sz="1500" kern="0" spc="18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partners,</a:t>
            </a:r>
            <a:r>
              <a:rPr sz="15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ensuring</a:t>
            </a:r>
            <a:r>
              <a:rPr sz="15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consistent</a:t>
            </a:r>
            <a:r>
              <a:rPr sz="15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500" kern="0" spc="1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 timely</a:t>
            </a:r>
            <a:r>
              <a:rPr sz="15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delivery</a:t>
            </a:r>
            <a:r>
              <a:rPr sz="15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 our</a:t>
            </a:r>
            <a:r>
              <a:rPr sz="1500" kern="0" spc="18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 to</a:t>
            </a:r>
            <a:r>
              <a:rPr sz="1500" kern="0" spc="17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meet 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500" kern="0" spc="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demands</a:t>
            </a:r>
            <a:r>
              <a:rPr sz="1500" kern="0" spc="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500" kern="0" spc="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500" kern="0" spc="8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customers</a:t>
            </a:r>
            <a:r>
              <a:rPr sz="1500" kern="0" spc="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500" dirty="0"/>
          </a:p>
          <a:p>
            <a:pPr algn="l" rtl="0" eaLnBrk="0">
              <a:lnSpc>
                <a:spcPct val="111000"/>
              </a:lnSpc>
            </a:pPr>
            <a:endParaRPr lang="en-US" altLang="en-US" sz="600" dirty="0"/>
          </a:p>
          <a:p>
            <a:pPr marL="12700" indent="7620" algn="l" rtl="0" eaLnBrk="0">
              <a:lnSpc>
                <a:spcPct val="112000"/>
              </a:lnSpc>
              <a:spcBef>
                <a:spcPts val="5"/>
              </a:spcBef>
            </a:pP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 team</a:t>
            </a:r>
            <a:r>
              <a:rPr sz="1500" kern="0" spc="9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 always</a:t>
            </a:r>
            <a:r>
              <a:rPr sz="1500" kern="0" spc="1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ready to assist our clients with</a:t>
            </a:r>
            <a:r>
              <a:rPr sz="1500" kern="0" spc="7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any</a:t>
            </a:r>
            <a:r>
              <a:rPr sz="1500" kern="0" spc="10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inquiries</a:t>
            </a:r>
            <a:r>
              <a:rPr sz="1500" kern="0" spc="7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500" kern="0" spc="7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concerns that</a:t>
            </a:r>
            <a:r>
              <a:rPr sz="1500" kern="0" spc="1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500" kern="0" spc="7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arise</a:t>
            </a:r>
            <a:r>
              <a:rPr sz="1500" kern="0" spc="1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before,</a:t>
            </a:r>
            <a:r>
              <a:rPr sz="1500" kern="0" spc="7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during,</a:t>
            </a:r>
            <a:r>
              <a:rPr sz="1500" kern="0" spc="7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or</a:t>
            </a:r>
            <a:r>
              <a:rPr sz="1500" kern="0" spc="7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500" kern="0" spc="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500" kern="0" spc="1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purch</a:t>
            </a:r>
            <a:r>
              <a:rPr sz="1500" kern="0" spc="-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ase.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We</a:t>
            </a:r>
            <a:r>
              <a:rPr sz="1500" kern="0" spc="16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believe</a:t>
            </a:r>
            <a:r>
              <a:rPr sz="1500" kern="0" spc="5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1500" kern="0" spc="1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building</a:t>
            </a:r>
            <a:r>
              <a:rPr sz="1500" kern="0" spc="1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long</a:t>
            </a:r>
            <a:r>
              <a:rPr sz="1500" kern="0" spc="5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term</a:t>
            </a:r>
            <a:r>
              <a:rPr sz="1500" kern="0" spc="1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partnerships</a:t>
            </a:r>
            <a:r>
              <a:rPr sz="1500" kern="0" spc="5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</a:t>
            </a:r>
            <a:r>
              <a:rPr sz="1500" kern="0" spc="5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500" kern="0" spc="5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clients</a:t>
            </a:r>
            <a:r>
              <a:rPr sz="1500" kern="0" spc="5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,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500" kern="0" spc="5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your</a:t>
            </a:r>
            <a:r>
              <a:rPr sz="1500" kern="0" spc="5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satisfaction</a:t>
            </a:r>
            <a:r>
              <a:rPr sz="1500" kern="0" spc="10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500" kern="0" spc="7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500" kern="0" spc="1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utmost</a:t>
            </a:r>
            <a:r>
              <a:rPr sz="1500" kern="0" spc="1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priority</a:t>
            </a:r>
            <a:r>
              <a:rPr sz="1500" kern="0" spc="5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500" dirty="0"/>
          </a:p>
        </p:txBody>
      </p:sp>
      <p:sp>
        <p:nvSpPr>
          <p:cNvPr id="18" name="textbox 18"/>
          <p:cNvSpPr/>
          <p:nvPr/>
        </p:nvSpPr>
        <p:spPr>
          <a:xfrm>
            <a:off x="679997" y="1487055"/>
            <a:ext cx="10835640" cy="11417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25400" indent="-13335" algn="l" rtl="0" eaLnBrk="0">
              <a:lnSpc>
                <a:spcPct val="112000"/>
              </a:lnSpc>
            </a:pP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Wuxi</a:t>
            </a:r>
            <a:r>
              <a:rPr sz="1500" kern="0" spc="2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</a:t>
            </a:r>
            <a:r>
              <a:rPr sz="1500" kern="0" spc="2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New</a:t>
            </a:r>
            <a:r>
              <a:rPr sz="1500" kern="0" spc="29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Energy</a:t>
            </a:r>
            <a:r>
              <a:rPr sz="1500" kern="0" spc="2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Co.,</a:t>
            </a:r>
            <a:r>
              <a:rPr sz="1500" kern="0" spc="29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Ltd</a:t>
            </a:r>
            <a:r>
              <a:rPr sz="1500" kern="0" spc="17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was</a:t>
            </a:r>
            <a:r>
              <a:rPr sz="1500" kern="0" spc="2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establish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ed</a:t>
            </a:r>
            <a:r>
              <a:rPr sz="1500" kern="0" spc="26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</a:t>
            </a:r>
            <a:r>
              <a:rPr sz="1500" kern="0" spc="2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2002,</a:t>
            </a:r>
            <a:r>
              <a:rPr sz="1500" kern="0" spc="2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500" kern="0" spc="2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   provider</a:t>
            </a:r>
            <a:r>
              <a:rPr sz="1500" kern="0" spc="2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sz="1500" kern="0" spc="2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high-quality</a:t>
            </a:r>
            <a:r>
              <a:rPr sz="1500" kern="0" spc="2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solar</a:t>
            </a:r>
            <a:r>
              <a:rPr sz="1500" kern="0" spc="28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modules</a:t>
            </a:r>
            <a:r>
              <a:rPr sz="1500" kern="0" spc="19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500" kern="0" spc="28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both</a:t>
            </a:r>
            <a:r>
              <a:rPr sz="1500" kern="0" spc="29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residential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rooftops</a:t>
            </a:r>
            <a:r>
              <a:rPr sz="1500" kern="0" spc="6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500" kern="0" spc="1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large</a:t>
            </a:r>
            <a:r>
              <a:rPr sz="1500" kern="0" spc="6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scale</a:t>
            </a:r>
            <a:r>
              <a:rPr sz="1500" kern="0" spc="1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</a:t>
            </a:r>
            <a:r>
              <a:rPr sz="1500" kern="0" spc="6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station</a:t>
            </a:r>
            <a:r>
              <a:rPr sz="1500" kern="0" spc="1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projects</a:t>
            </a:r>
            <a:r>
              <a:rPr sz="1500" kern="0" spc="6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lang="en-US" altLang="en-US" sz="1500" dirty="0"/>
          </a:p>
          <a:p>
            <a:pPr algn="l" rtl="0" eaLnBrk="0">
              <a:lnSpc>
                <a:spcPct val="124000"/>
              </a:lnSpc>
            </a:pPr>
            <a:endParaRPr lang="en-US" altLang="en-US" sz="1000" dirty="0"/>
          </a:p>
          <a:p>
            <a:pPr algn="l" rtl="0" eaLnBrk="0">
              <a:lnSpc>
                <a:spcPct val="101000"/>
              </a:lnSpc>
            </a:pPr>
            <a:endParaRPr lang="en-US" altLang="en-US" sz="500" dirty="0"/>
          </a:p>
          <a:p>
            <a:pPr marL="20320" algn="l" rtl="0" eaLnBrk="0">
              <a:lnSpc>
                <a:spcPts val="2655"/>
              </a:lnSpc>
              <a:spcBef>
                <a:spcPts val="5"/>
              </a:spcBef>
            </a:pPr>
            <a:r>
              <a:rPr sz="2000" b="1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 product r</a:t>
            </a:r>
            <a:r>
              <a:rPr sz="2000" b="1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ange</a:t>
            </a:r>
            <a:r>
              <a:rPr sz="2000" b="1" kern="0" spc="8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2000" b="1" kern="0" spc="-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includes</a:t>
            </a:r>
            <a:endParaRPr lang="en-US" altLang="en-US" sz="2000" dirty="0"/>
          </a:p>
        </p:txBody>
      </p:sp>
      <p:sp>
        <p:nvSpPr>
          <p:cNvPr id="20" name="textbox 20"/>
          <p:cNvSpPr/>
          <p:nvPr/>
        </p:nvSpPr>
        <p:spPr>
          <a:xfrm>
            <a:off x="691832" y="2800794"/>
            <a:ext cx="10812144" cy="854710"/>
          </a:xfrm>
          <a:prstGeom prst="rect">
            <a:avLst/>
          </a:prstGeom>
          <a:solidFill>
            <a:srgbClr val="237BB2">
              <a:alpha val="9803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lang="en-US" altLang="en-US" sz="800" dirty="0"/>
          </a:p>
          <a:p>
            <a:pPr marL="1137920" algn="l" rtl="0" eaLnBrk="0">
              <a:lnSpc>
                <a:spcPts val="1990"/>
              </a:lnSpc>
              <a:spcBef>
                <a:spcPts val="0"/>
              </a:spcBef>
            </a:pPr>
            <a:r>
              <a:rPr sz="1500" kern="0" spc="-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PERC solar module</a:t>
            </a:r>
            <a:r>
              <a:rPr sz="1500" kern="0" spc="2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trike="sngStrike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</a:t>
            </a:r>
            <a:r>
              <a:rPr sz="1500" kern="0" spc="29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kern="0" spc="-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</a:t>
            </a:r>
            <a:r>
              <a:rPr lang="en-US" sz="1500" kern="0" spc="-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OPC</a:t>
            </a:r>
            <a:r>
              <a:rPr sz="1500" kern="0" spc="-2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 solar modu</a:t>
            </a:r>
            <a:r>
              <a:rPr sz="1500" kern="0" spc="-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le</a:t>
            </a:r>
            <a:r>
              <a:rPr sz="1500" kern="0" spc="24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500" strike="sngStrike" kern="0" spc="1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             </a:t>
            </a:r>
            <a:r>
              <a:rPr sz="1500" kern="0" spc="10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500" kern="0" spc="-3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HJT solar module</a:t>
            </a:r>
            <a:endParaRPr lang="en-US" altLang="en-US" sz="1500" dirty="0"/>
          </a:p>
          <a:p>
            <a:pPr algn="l" rtl="0" eaLnBrk="0">
              <a:lnSpc>
                <a:spcPct val="112000"/>
              </a:lnSpc>
            </a:pPr>
            <a:endParaRPr lang="en-US" altLang="en-US" sz="600" dirty="0"/>
          </a:p>
          <a:p>
            <a:pPr marL="1102360" algn="l" rtl="0" eaLnBrk="0">
              <a:lnSpc>
                <a:spcPts val="1990"/>
              </a:lnSpc>
              <a:spcBef>
                <a:spcPts val="5"/>
              </a:spcBef>
            </a:pPr>
            <a:r>
              <a:rPr sz="1500" kern="0" spc="-10" dirty="0">
                <a:solidFill>
                  <a:srgbClr val="6C6D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from 365W to 670W                                  from 420W to 700W                  </a:t>
            </a:r>
            <a:r>
              <a:rPr sz="1500" kern="0" spc="-20" dirty="0">
                <a:solidFill>
                  <a:srgbClr val="6C6D7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    from 380W to 720W</a:t>
            </a:r>
            <a:endParaRPr lang="en-US" altLang="en-US" sz="1500" dirty="0"/>
          </a:p>
        </p:txBody>
      </p:sp>
      <p:sp>
        <p:nvSpPr>
          <p:cNvPr id="22" name="textbox 22"/>
          <p:cNvSpPr/>
          <p:nvPr/>
        </p:nvSpPr>
        <p:spPr>
          <a:xfrm>
            <a:off x="1799" y="453000"/>
            <a:ext cx="3387090" cy="641984"/>
          </a:xfrm>
          <a:prstGeom prst="rect">
            <a:avLst/>
          </a:prstGeom>
          <a:solidFill>
            <a:srgbClr val="55B04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lang="en-US" altLang="en-US" sz="1000" dirty="0"/>
          </a:p>
          <a:p>
            <a:pPr algn="l" rtl="0" eaLnBrk="0">
              <a:lnSpc>
                <a:spcPct val="10000"/>
              </a:lnSpc>
            </a:pPr>
            <a:endParaRPr lang="en-US" altLang="en-US" sz="100" dirty="0"/>
          </a:p>
          <a:p>
            <a:pPr marL="371475" algn="l" rtl="0" eaLnBrk="0">
              <a:lnSpc>
                <a:spcPct val="88000"/>
              </a:lnSpc>
            </a:pPr>
            <a:r>
              <a:rPr sz="3000" kern="0" spc="-10" dirty="0">
                <a:solidFill>
                  <a:srgbClr val="231F2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Company profile</a:t>
            </a:r>
            <a:endParaRPr lang="en-US" altLang="en-US" sz="3000" dirty="0"/>
          </a:p>
        </p:txBody>
      </p:sp>
      <p:sp>
        <p:nvSpPr>
          <p:cNvPr id="24" name="rect"/>
          <p:cNvSpPr/>
          <p:nvPr/>
        </p:nvSpPr>
        <p:spPr>
          <a:xfrm>
            <a:off x="359995" y="6335995"/>
            <a:ext cx="3441064" cy="165608"/>
          </a:xfrm>
          <a:prstGeom prst="rect">
            <a:avLst/>
          </a:prstGeom>
          <a:solidFill>
            <a:srgbClr val="55B04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" name="textbox 26"/>
          <p:cNvSpPr/>
          <p:nvPr/>
        </p:nvSpPr>
        <p:spPr>
          <a:xfrm>
            <a:off x="347295" y="6332569"/>
            <a:ext cx="3466465" cy="1606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060"/>
              </a:lnSpc>
              <a:tabLst>
                <a:tab pos="99060" algn="l"/>
              </a:tabLst>
            </a:pP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8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Email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canjkb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@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gspvenergy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8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Website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www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gspvenergy</a:t>
            </a:r>
            <a:r>
              <a:rPr sz="8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</a:t>
            </a:r>
            <a:r>
              <a:rPr sz="8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</a:t>
            </a:r>
            <a:endParaRPr lang="en-US" altLang="en-US" sz="800" dirty="0"/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791842" y="6052040"/>
            <a:ext cx="1023386" cy="426779"/>
          </a:xfrm>
          <a:prstGeom prst="rect">
            <a:avLst/>
          </a:prstGeom>
        </p:spPr>
      </p:pic>
      <p:sp>
        <p:nvSpPr>
          <p:cNvPr id="30" name="textbox 30"/>
          <p:cNvSpPr/>
          <p:nvPr/>
        </p:nvSpPr>
        <p:spPr>
          <a:xfrm>
            <a:off x="360005" y="6143396"/>
            <a:ext cx="1042035" cy="165735"/>
          </a:xfrm>
          <a:prstGeom prst="rect">
            <a:avLst/>
          </a:prstGeom>
          <a:solidFill>
            <a:srgbClr val="237B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44000"/>
              </a:lnSpc>
            </a:pPr>
            <a:endParaRPr lang="en-US" altLang="en-US" sz="200" dirty="0"/>
          </a:p>
          <a:p>
            <a:pPr marL="81915" algn="l" rtl="0" eaLnBrk="0">
              <a:lnSpc>
                <a:spcPct val="82000"/>
              </a:lnSpc>
              <a:spcBef>
                <a:spcPts val="0"/>
              </a:spcBef>
            </a:pPr>
            <a:r>
              <a:rPr sz="10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b="1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</a:t>
            </a:r>
            <a:r>
              <a:rPr sz="1000" b="1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01</a:t>
            </a:r>
            <a:endParaRPr lang="en-US" alt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table 32"/>
          <p:cNvGraphicFramePr>
            <a:graphicFrameLocks noGrp="1"/>
          </p:cNvGraphicFramePr>
          <p:nvPr/>
        </p:nvGraphicFramePr>
        <p:xfrm>
          <a:off x="3523322" y="1658251"/>
          <a:ext cx="2217420" cy="3058160"/>
        </p:xfrm>
        <a:graphic>
          <a:graphicData uri="http://schemas.openxmlformats.org/drawingml/2006/table">
            <a:tbl>
              <a:tblPr/>
              <a:tblGrid>
                <a:gridCol w="2217420"/>
              </a:tblGrid>
              <a:tr h="30486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4" name="table 34"/>
          <p:cNvGraphicFramePr>
            <a:graphicFrameLocks noGrp="1"/>
          </p:cNvGraphicFramePr>
          <p:nvPr/>
        </p:nvGraphicFramePr>
        <p:xfrm>
          <a:off x="6178854" y="1658251"/>
          <a:ext cx="2217419" cy="3058160"/>
        </p:xfrm>
        <a:graphic>
          <a:graphicData uri="http://schemas.openxmlformats.org/drawingml/2006/table">
            <a:tbl>
              <a:tblPr/>
              <a:tblGrid>
                <a:gridCol w="2217419"/>
              </a:tblGrid>
              <a:tr h="30486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6" name="table 36"/>
          <p:cNvGraphicFramePr>
            <a:graphicFrameLocks noGrp="1"/>
          </p:cNvGraphicFramePr>
          <p:nvPr/>
        </p:nvGraphicFramePr>
        <p:xfrm>
          <a:off x="8834387" y="1658251"/>
          <a:ext cx="2217419" cy="3058160"/>
        </p:xfrm>
        <a:graphic>
          <a:graphicData uri="http://schemas.openxmlformats.org/drawingml/2006/table">
            <a:tbl>
              <a:tblPr/>
              <a:tblGrid>
                <a:gridCol w="2217419"/>
              </a:tblGrid>
              <a:tr h="30486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table 38"/>
          <p:cNvGraphicFramePr>
            <a:graphicFrameLocks noGrp="1"/>
          </p:cNvGraphicFramePr>
          <p:nvPr/>
        </p:nvGraphicFramePr>
        <p:xfrm>
          <a:off x="869111" y="1658251"/>
          <a:ext cx="2214879" cy="3058160"/>
        </p:xfrm>
        <a:graphic>
          <a:graphicData uri="http://schemas.openxmlformats.org/drawingml/2006/table">
            <a:tbl>
              <a:tblPr/>
              <a:tblGrid>
                <a:gridCol w="2214879"/>
              </a:tblGrid>
              <a:tr h="30486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" name="picture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533140" y="1671320"/>
            <a:ext cx="2197100" cy="3019425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75030" y="1664335"/>
            <a:ext cx="2202815" cy="3027045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840470" y="1664335"/>
            <a:ext cx="2154555" cy="3027045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184900" y="1664335"/>
            <a:ext cx="2171065" cy="3026410"/>
          </a:xfrm>
          <a:prstGeom prst="rect">
            <a:avLst/>
          </a:prstGeom>
        </p:spPr>
      </p:pic>
      <p:graphicFrame>
        <p:nvGraphicFramePr>
          <p:cNvPr id="48" name="table 48"/>
          <p:cNvGraphicFramePr>
            <a:graphicFrameLocks noGrp="1"/>
          </p:cNvGraphicFramePr>
          <p:nvPr/>
        </p:nvGraphicFramePr>
        <p:xfrm>
          <a:off x="869111" y="5041798"/>
          <a:ext cx="10182860" cy="492125"/>
        </p:xfrm>
        <a:graphic>
          <a:graphicData uri="http://schemas.openxmlformats.org/drawingml/2006/table">
            <a:tbl>
              <a:tblPr/>
              <a:tblGrid>
                <a:gridCol w="2211704"/>
                <a:gridCol w="445769"/>
                <a:gridCol w="2211070"/>
                <a:gridCol w="444500"/>
                <a:gridCol w="2211070"/>
                <a:gridCol w="444500"/>
                <a:gridCol w="2214245"/>
              </a:tblGrid>
              <a:tr h="246380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marL="642620" algn="l" rtl="0" eaLnBrk="0">
                        <a:lnSpc>
                          <a:spcPct val="82000"/>
                        </a:lnSpc>
                      </a:pPr>
                      <a:r>
                        <a:rPr sz="1500" kern="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ISO</a:t>
                      </a:r>
                      <a:r>
                        <a:rPr sz="1500" kern="0" spc="1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r>
                        <a:rPr sz="1500" kern="0" spc="9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9001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B04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B04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B04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marL="986155" algn="l" rtl="0" eaLnBrk="0">
                        <a:lnSpc>
                          <a:spcPct val="82000"/>
                        </a:lnSpc>
                      </a:pPr>
                      <a:r>
                        <a:rPr sz="1500" kern="0" spc="-5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CE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B043"/>
                    </a:solidFill>
                  </a:tcPr>
                </a:tc>
              </a:tr>
              <a:tr h="245745">
                <a:tc vMerge="1">
                  <a:tcPr marL="0" marR="0" marT="0" marB="0" vert="horz">
                    <a:lnL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B04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B04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cPr marL="0" marR="0" marT="0" marB="0" vert="horz">
                    <a:lnL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C6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" name="textbox 50"/>
          <p:cNvSpPr/>
          <p:nvPr/>
        </p:nvSpPr>
        <p:spPr>
          <a:xfrm>
            <a:off x="1799" y="453000"/>
            <a:ext cx="4066540" cy="641984"/>
          </a:xfrm>
          <a:prstGeom prst="rect">
            <a:avLst/>
          </a:prstGeom>
          <a:solidFill>
            <a:srgbClr val="55B04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marL="373380" algn="l" rtl="0" eaLnBrk="0">
              <a:lnSpc>
                <a:spcPct val="88000"/>
              </a:lnSpc>
              <a:spcBef>
                <a:spcPts val="0"/>
              </a:spcBef>
            </a:pPr>
            <a:r>
              <a:rPr sz="3000" kern="0" spc="-10" dirty="0">
                <a:solidFill>
                  <a:srgbClr val="231F2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Management System</a:t>
            </a:r>
            <a:endParaRPr lang="en-US" altLang="en-US" sz="3000" dirty="0"/>
          </a:p>
        </p:txBody>
      </p:sp>
      <p:sp>
        <p:nvSpPr>
          <p:cNvPr id="52" name="rect"/>
          <p:cNvSpPr/>
          <p:nvPr/>
        </p:nvSpPr>
        <p:spPr>
          <a:xfrm>
            <a:off x="359995" y="6335995"/>
            <a:ext cx="3441064" cy="165608"/>
          </a:xfrm>
          <a:prstGeom prst="rect">
            <a:avLst/>
          </a:prstGeom>
          <a:solidFill>
            <a:srgbClr val="55B04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" name="textbox 54"/>
          <p:cNvSpPr/>
          <p:nvPr/>
        </p:nvSpPr>
        <p:spPr>
          <a:xfrm>
            <a:off x="347295" y="6332569"/>
            <a:ext cx="3466465" cy="1606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060"/>
              </a:lnSpc>
              <a:tabLst>
                <a:tab pos="99060" algn="l"/>
              </a:tabLst>
            </a:pP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8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Email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canjkb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@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gspvenergy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8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Website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www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gspvenergy</a:t>
            </a:r>
            <a:r>
              <a:rPr sz="8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</a:t>
            </a:r>
            <a:r>
              <a:rPr sz="8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</a:t>
            </a:r>
            <a:endParaRPr lang="en-US" altLang="en-US" sz="800" dirty="0"/>
          </a:p>
        </p:txBody>
      </p:sp>
      <p:pic>
        <p:nvPicPr>
          <p:cNvPr id="56" name="pictur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791842" y="6052040"/>
            <a:ext cx="1023386" cy="426779"/>
          </a:xfrm>
          <a:prstGeom prst="rect">
            <a:avLst/>
          </a:prstGeom>
        </p:spPr>
      </p:pic>
      <p:sp>
        <p:nvSpPr>
          <p:cNvPr id="58" name="textbox 58"/>
          <p:cNvSpPr/>
          <p:nvPr/>
        </p:nvSpPr>
        <p:spPr>
          <a:xfrm>
            <a:off x="360005" y="6143396"/>
            <a:ext cx="1042035" cy="165735"/>
          </a:xfrm>
          <a:prstGeom prst="rect">
            <a:avLst/>
          </a:prstGeom>
          <a:solidFill>
            <a:srgbClr val="237B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9000"/>
              </a:lnSpc>
            </a:pPr>
            <a:endParaRPr lang="en-US" altLang="en-US" sz="200" dirty="0"/>
          </a:p>
          <a:p>
            <a:pPr marL="78740" algn="l" rtl="0" eaLnBrk="0">
              <a:lnSpc>
                <a:spcPct val="85000"/>
              </a:lnSpc>
              <a:spcBef>
                <a:spcPts val="0"/>
              </a:spcBef>
            </a:pPr>
            <a:r>
              <a:rPr sz="10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two</a:t>
            </a:r>
            <a:r>
              <a:rPr sz="1000" b="1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</a:t>
            </a:r>
            <a:r>
              <a:rPr sz="1000" b="1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000" b="1" kern="0" spc="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02</a:t>
            </a:r>
            <a:endParaRPr lang="en-US" altLang="en-US" sz="1000" dirty="0"/>
          </a:p>
        </p:txBody>
      </p:sp>
      <p:sp>
        <p:nvSpPr>
          <p:cNvPr id="60" name="textbox 60"/>
          <p:cNvSpPr/>
          <p:nvPr/>
        </p:nvSpPr>
        <p:spPr>
          <a:xfrm>
            <a:off x="4092144" y="5200025"/>
            <a:ext cx="1096010" cy="2127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2000"/>
              </a:lnSpc>
            </a:pPr>
            <a:r>
              <a:rPr sz="15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500" kern="0" spc="18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500" kern="0" spc="9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14001</a:t>
            </a:r>
            <a:endParaRPr lang="en-US" altLang="en-US" sz="1500" dirty="0"/>
          </a:p>
        </p:txBody>
      </p:sp>
      <p:sp>
        <p:nvSpPr>
          <p:cNvPr id="62" name="textbox 62"/>
          <p:cNvSpPr/>
          <p:nvPr/>
        </p:nvSpPr>
        <p:spPr>
          <a:xfrm>
            <a:off x="7075322" y="5202501"/>
            <a:ext cx="434975" cy="2101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1000"/>
              </a:lnSpc>
            </a:pPr>
            <a:r>
              <a:rPr sz="1500" kern="0" spc="6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TUV</a:t>
            </a:r>
            <a:endParaRPr lang="en-US" alt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113" cy="5769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21600000">
            <a:off x="1431919" y="1693800"/>
            <a:ext cx="3737851" cy="1517231"/>
            <a:chOff x="0" y="0"/>
            <a:chExt cx="3737851" cy="1517231"/>
          </a:xfrm>
        </p:grpSpPr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3737851" cy="1517231"/>
            </a:xfrm>
            <a:prstGeom prst="rect">
              <a:avLst/>
            </a:prstGeom>
          </p:spPr>
        </p:pic>
        <p:sp>
          <p:nvSpPr>
            <p:cNvPr id="68" name="textbox 68"/>
            <p:cNvSpPr/>
            <p:nvPr/>
          </p:nvSpPr>
          <p:spPr>
            <a:xfrm>
              <a:off x="-12700" y="-12700"/>
              <a:ext cx="3763645" cy="154305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3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915035" algn="l" rtl="0" eaLnBrk="0">
                <a:lnSpc>
                  <a:spcPct val="74000"/>
                </a:lnSpc>
              </a:pPr>
              <a:r>
                <a:rPr sz="2800" kern="0" spc="160" dirty="0">
                  <a:solidFill>
                    <a:srgbClr val="231F20">
                      <a:alpha val="100000"/>
                    </a:srgbClr>
                  </a:solidFill>
                  <a:latin typeface="Impact" panose="020B0806030902050204"/>
                  <a:ea typeface="Impact" panose="020B0806030902050204"/>
                  <a:cs typeface="Impact" panose="020B0806030902050204"/>
                </a:rPr>
                <a:t>Factoy</a:t>
              </a:r>
              <a:r>
                <a:rPr sz="2800" kern="0" spc="480" dirty="0">
                  <a:solidFill>
                    <a:srgbClr val="231F20">
                      <a:alpha val="100000"/>
                    </a:srgbClr>
                  </a:solidFill>
                  <a:latin typeface="Impact" panose="020B0806030902050204"/>
                  <a:ea typeface="Impact" panose="020B0806030902050204"/>
                  <a:cs typeface="Impact" panose="020B0806030902050204"/>
                </a:rPr>
                <a:t> </a:t>
              </a:r>
              <a:r>
                <a:rPr sz="2800" kern="0" spc="160" dirty="0">
                  <a:solidFill>
                    <a:srgbClr val="231F20">
                      <a:alpha val="100000"/>
                    </a:srgbClr>
                  </a:solidFill>
                  <a:latin typeface="Impact" panose="020B0806030902050204"/>
                  <a:ea typeface="Impact" panose="020B0806030902050204"/>
                  <a:cs typeface="Impact" panose="020B0806030902050204"/>
                </a:rPr>
                <a:t>Area</a:t>
              </a:r>
              <a:endParaRPr lang="en-US" altLang="en-US" sz="2800" dirty="0"/>
            </a:p>
            <a:p>
              <a:pPr marL="1051560" algn="l" rtl="0" eaLnBrk="0">
                <a:lnSpc>
                  <a:spcPts val="3525"/>
                </a:lnSpc>
              </a:pPr>
              <a:r>
                <a:rPr sz="2500" kern="0" spc="110" dirty="0">
                  <a:solidFill>
                    <a:srgbClr val="231F2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30,000</a:t>
              </a:r>
              <a:r>
                <a:rPr sz="2500" kern="0" spc="0" dirty="0">
                  <a:solidFill>
                    <a:srgbClr val="231F2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SQM</a:t>
              </a:r>
              <a:endParaRPr lang="en-US" altLang="en-US" sz="2500" dirty="0"/>
            </a:p>
          </p:txBody>
        </p:sp>
      </p:grpSp>
      <p:grpSp>
        <p:nvGrpSpPr>
          <p:cNvPr id="4" name="group 4"/>
          <p:cNvGrpSpPr/>
          <p:nvPr/>
        </p:nvGrpSpPr>
        <p:grpSpPr>
          <a:xfrm rot="21600000">
            <a:off x="1431919" y="3772966"/>
            <a:ext cx="3737851" cy="1517230"/>
            <a:chOff x="0" y="0"/>
            <a:chExt cx="3737851" cy="1517230"/>
          </a:xfrm>
        </p:grpSpPr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3737851" cy="1517230"/>
            </a:xfrm>
            <a:prstGeom prst="rect">
              <a:avLst/>
            </a:prstGeom>
          </p:spPr>
        </p:pic>
        <p:sp>
          <p:nvSpPr>
            <p:cNvPr id="72" name="textbox 72"/>
            <p:cNvSpPr/>
            <p:nvPr/>
          </p:nvSpPr>
          <p:spPr>
            <a:xfrm>
              <a:off x="-12700" y="-12700"/>
              <a:ext cx="3763645" cy="160337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44000"/>
                </a:lnSpc>
              </a:pPr>
              <a:endParaRPr lang="en-US" altLang="en-US" sz="1000" dirty="0"/>
            </a:p>
            <a:p>
              <a:pPr marL="834390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2800" kern="0" spc="160" dirty="0">
                  <a:solidFill>
                    <a:srgbClr val="231F20">
                      <a:alpha val="100000"/>
                    </a:srgbClr>
                  </a:solidFill>
                  <a:latin typeface="Impact" panose="020B0806030902050204"/>
                  <a:ea typeface="Impact" panose="020B0806030902050204"/>
                  <a:cs typeface="Impact" panose="020B0806030902050204"/>
                </a:rPr>
                <a:t>Module</a:t>
              </a:r>
              <a:r>
                <a:rPr sz="2800" kern="0" spc="470" dirty="0">
                  <a:solidFill>
                    <a:srgbClr val="231F20">
                      <a:alpha val="100000"/>
                    </a:srgbClr>
                  </a:solidFill>
                  <a:latin typeface="Impact" panose="020B0806030902050204"/>
                  <a:ea typeface="Impact" panose="020B0806030902050204"/>
                  <a:cs typeface="Impact" panose="020B0806030902050204"/>
                </a:rPr>
                <a:t> </a:t>
              </a:r>
              <a:r>
                <a:rPr sz="2800" kern="0" spc="160" dirty="0">
                  <a:solidFill>
                    <a:srgbClr val="231F20">
                      <a:alpha val="100000"/>
                    </a:srgbClr>
                  </a:solidFill>
                  <a:latin typeface="Impact" panose="020B0806030902050204"/>
                  <a:ea typeface="Impact" panose="020B0806030902050204"/>
                  <a:cs typeface="Impact" panose="020B0806030902050204"/>
                </a:rPr>
                <a:t>Type</a:t>
              </a:r>
              <a:endParaRPr lang="en-US" altLang="en-US" sz="2800" dirty="0"/>
            </a:p>
            <a:p>
              <a:pPr algn="l" rtl="0" eaLnBrk="0">
                <a:lnSpc>
                  <a:spcPct val="104000"/>
                </a:lnSpc>
              </a:pPr>
              <a:endParaRPr lang="en-US" altLang="en-US" sz="700" dirty="0"/>
            </a:p>
            <a:p>
              <a:pPr marL="1050925" algn="l" rtl="0" eaLnBrk="0">
                <a:lnSpc>
                  <a:spcPct val="76000"/>
                </a:lnSpc>
                <a:spcBef>
                  <a:spcPts val="5"/>
                </a:spcBef>
              </a:pPr>
              <a:r>
                <a:rPr sz="2500" kern="0" spc="-40" dirty="0">
                  <a:solidFill>
                    <a:srgbClr val="231F2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166/182/2</a:t>
              </a:r>
              <a:r>
                <a:rPr sz="2500" kern="0" spc="-50" dirty="0">
                  <a:solidFill>
                    <a:srgbClr val="231F2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10</a:t>
              </a:r>
              <a:endParaRPr lang="en-US" altLang="en-US" sz="2500" dirty="0"/>
            </a:p>
          </p:txBody>
        </p:sp>
      </p:grpSp>
      <p:grpSp>
        <p:nvGrpSpPr>
          <p:cNvPr id="6" name="group 6"/>
          <p:cNvGrpSpPr/>
          <p:nvPr/>
        </p:nvGrpSpPr>
        <p:grpSpPr>
          <a:xfrm rot="21600000">
            <a:off x="7022359" y="1693800"/>
            <a:ext cx="3737850" cy="1517231"/>
            <a:chOff x="0" y="0"/>
            <a:chExt cx="3737850" cy="1517231"/>
          </a:xfrm>
        </p:grpSpPr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3737850" cy="1517231"/>
            </a:xfrm>
            <a:prstGeom prst="rect">
              <a:avLst/>
            </a:prstGeom>
          </p:spPr>
        </p:pic>
        <p:sp>
          <p:nvSpPr>
            <p:cNvPr id="76" name="textbox 76"/>
            <p:cNvSpPr/>
            <p:nvPr/>
          </p:nvSpPr>
          <p:spPr>
            <a:xfrm>
              <a:off x="-12700" y="-12700"/>
              <a:ext cx="3763645" cy="160337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1000"/>
                </a:lnSpc>
              </a:pPr>
              <a:endParaRPr lang="en-US" altLang="en-US" sz="1000" dirty="0"/>
            </a:p>
            <a:p>
              <a:pPr marL="497840" algn="l" rtl="0" eaLnBrk="0">
                <a:lnSpc>
                  <a:spcPct val="88000"/>
                </a:lnSpc>
                <a:spcBef>
                  <a:spcPts val="5"/>
                </a:spcBef>
              </a:pPr>
              <a:r>
                <a:rPr sz="2800" kern="0" spc="190" dirty="0">
                  <a:solidFill>
                    <a:srgbClr val="231F20">
                      <a:alpha val="100000"/>
                    </a:srgbClr>
                  </a:solidFill>
                  <a:latin typeface="Impact" panose="020B0806030902050204"/>
                  <a:ea typeface="Impact" panose="020B0806030902050204"/>
                  <a:cs typeface="Impact" panose="020B0806030902050204"/>
                </a:rPr>
                <a:t>Annual</a:t>
              </a:r>
              <a:r>
                <a:rPr sz="2800" kern="0" spc="20" dirty="0">
                  <a:solidFill>
                    <a:srgbClr val="231F20">
                      <a:alpha val="100000"/>
                    </a:srgbClr>
                  </a:solidFill>
                  <a:latin typeface="Impact" panose="020B0806030902050204"/>
                  <a:ea typeface="Impact" panose="020B0806030902050204"/>
                  <a:cs typeface="Impact" panose="020B0806030902050204"/>
                </a:rPr>
                <a:t>  </a:t>
              </a:r>
              <a:r>
                <a:rPr sz="2800" kern="0" spc="190" dirty="0">
                  <a:solidFill>
                    <a:srgbClr val="231F20">
                      <a:alpha val="100000"/>
                    </a:srgbClr>
                  </a:solidFill>
                  <a:latin typeface="Impact" panose="020B0806030902050204"/>
                  <a:ea typeface="Impact" panose="020B0806030902050204"/>
                  <a:cs typeface="Impact" panose="020B0806030902050204"/>
                </a:rPr>
                <a:t>Capac</a:t>
              </a:r>
              <a:r>
                <a:rPr sz="2800" kern="0" spc="180" dirty="0">
                  <a:solidFill>
                    <a:srgbClr val="231F20">
                      <a:alpha val="100000"/>
                    </a:srgbClr>
                  </a:solidFill>
                  <a:latin typeface="Impact" panose="020B0806030902050204"/>
                  <a:ea typeface="Impact" panose="020B0806030902050204"/>
                  <a:cs typeface="Impact" panose="020B0806030902050204"/>
                </a:rPr>
                <a:t>ity</a:t>
              </a:r>
              <a:endParaRPr lang="en-US" altLang="en-US" sz="28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700" dirty="0"/>
            </a:p>
            <a:p>
              <a:pPr algn="l" rtl="0" eaLnBrk="0">
                <a:lnSpc>
                  <a:spcPct val="7000"/>
                </a:lnSpc>
              </a:pPr>
              <a:endParaRPr lang="en-US" altLang="en-US" sz="100" dirty="0"/>
            </a:p>
            <a:p>
              <a:pPr marL="1296670" algn="l" rtl="0" eaLnBrk="0">
                <a:lnSpc>
                  <a:spcPct val="75000"/>
                </a:lnSpc>
              </a:pPr>
              <a:r>
                <a:rPr sz="2500" kern="0" spc="-50" dirty="0">
                  <a:solidFill>
                    <a:srgbClr val="231F2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2000MW</a:t>
              </a:r>
              <a:endParaRPr lang="en-US" altLang="en-US" sz="2500"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21600000">
            <a:off x="7022359" y="3772966"/>
            <a:ext cx="3737850" cy="1517230"/>
            <a:chOff x="0" y="0"/>
            <a:chExt cx="3737850" cy="1517230"/>
          </a:xfrm>
        </p:grpSpPr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3737850" cy="1517230"/>
            </a:xfrm>
            <a:prstGeom prst="rect">
              <a:avLst/>
            </a:prstGeom>
          </p:spPr>
        </p:pic>
        <p:sp>
          <p:nvSpPr>
            <p:cNvPr id="80" name="textbox 80"/>
            <p:cNvSpPr/>
            <p:nvPr/>
          </p:nvSpPr>
          <p:spPr>
            <a:xfrm>
              <a:off x="-12700" y="-12700"/>
              <a:ext cx="3763645" cy="160337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44000"/>
                </a:lnSpc>
              </a:pPr>
              <a:endParaRPr lang="en-US" altLang="en-US" sz="1000" dirty="0"/>
            </a:p>
            <a:p>
              <a:pPr marL="387985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2800" kern="0" spc="170" dirty="0">
                  <a:solidFill>
                    <a:srgbClr val="231F20">
                      <a:alpha val="100000"/>
                    </a:srgbClr>
                  </a:solidFill>
                  <a:latin typeface="Impact" panose="020B0806030902050204"/>
                  <a:ea typeface="Impact" panose="020B0806030902050204"/>
                  <a:cs typeface="Impact" panose="020B0806030902050204"/>
                </a:rPr>
                <a:t>Employee</a:t>
              </a:r>
              <a:r>
                <a:rPr sz="2800" kern="0" spc="40" dirty="0">
                  <a:solidFill>
                    <a:srgbClr val="231F20">
                      <a:alpha val="100000"/>
                    </a:srgbClr>
                  </a:solidFill>
                  <a:latin typeface="Impact" panose="020B0806030902050204"/>
                  <a:ea typeface="Impact" panose="020B0806030902050204"/>
                  <a:cs typeface="Impact" panose="020B0806030902050204"/>
                </a:rPr>
                <a:t>  </a:t>
              </a:r>
              <a:r>
                <a:rPr sz="2800" kern="0" spc="170" dirty="0">
                  <a:solidFill>
                    <a:srgbClr val="231F20">
                      <a:alpha val="100000"/>
                    </a:srgbClr>
                  </a:solidFill>
                  <a:latin typeface="Impact" panose="020B0806030902050204"/>
                  <a:ea typeface="Impact" panose="020B0806030902050204"/>
                  <a:cs typeface="Impact" panose="020B0806030902050204"/>
                </a:rPr>
                <a:t>Number</a:t>
              </a:r>
              <a:endParaRPr lang="en-US" altLang="en-US" sz="2800" dirty="0"/>
            </a:p>
            <a:p>
              <a:pPr algn="l" rtl="0" eaLnBrk="0">
                <a:lnSpc>
                  <a:spcPct val="107000"/>
                </a:lnSpc>
              </a:pPr>
              <a:endParaRPr lang="en-US" altLang="en-US" sz="700" dirty="0"/>
            </a:p>
            <a:p>
              <a:pPr algn="l" rtl="0" eaLnBrk="0">
                <a:lnSpc>
                  <a:spcPct val="7000"/>
                </a:lnSpc>
              </a:pPr>
              <a:endParaRPr lang="en-US" altLang="en-US" sz="100" dirty="0"/>
            </a:p>
            <a:p>
              <a:pPr marL="1652905" algn="l" rtl="0" eaLnBrk="0">
                <a:lnSpc>
                  <a:spcPct val="75000"/>
                </a:lnSpc>
              </a:pPr>
              <a:r>
                <a:rPr sz="2500" kern="0" spc="-60" dirty="0">
                  <a:solidFill>
                    <a:srgbClr val="231F2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280</a:t>
              </a:r>
              <a:endParaRPr lang="en-US" altLang="en-US" sz="2500" dirty="0"/>
            </a:p>
          </p:txBody>
        </p:sp>
      </p:grpSp>
      <p:sp>
        <p:nvSpPr>
          <p:cNvPr id="82" name="textbox 82"/>
          <p:cNvSpPr/>
          <p:nvPr/>
        </p:nvSpPr>
        <p:spPr>
          <a:xfrm>
            <a:off x="1799" y="453000"/>
            <a:ext cx="3310254" cy="641984"/>
          </a:xfrm>
          <a:prstGeom prst="rect">
            <a:avLst/>
          </a:prstGeom>
          <a:solidFill>
            <a:srgbClr val="55B04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lang="en-US" altLang="en-US" sz="1000" dirty="0"/>
          </a:p>
          <a:p>
            <a:pPr algn="l" rtl="0" eaLnBrk="0">
              <a:lnSpc>
                <a:spcPct val="10000"/>
              </a:lnSpc>
            </a:pPr>
            <a:endParaRPr lang="en-US" altLang="en-US" sz="100" dirty="0"/>
          </a:p>
          <a:p>
            <a:pPr marL="373380" algn="l" rtl="0" eaLnBrk="0">
              <a:lnSpc>
                <a:spcPct val="88000"/>
              </a:lnSpc>
            </a:pPr>
            <a:r>
              <a:rPr sz="3000" kern="0" spc="-10" dirty="0">
                <a:solidFill>
                  <a:srgbClr val="231F2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Factoy Capacity</a:t>
            </a:r>
            <a:endParaRPr lang="en-US" altLang="en-US" sz="3000" dirty="0"/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591913" y="5965199"/>
            <a:ext cx="1238401" cy="516597"/>
          </a:xfrm>
          <a:prstGeom prst="rect">
            <a:avLst/>
          </a:prstGeom>
        </p:spPr>
      </p:pic>
      <p:sp>
        <p:nvSpPr>
          <p:cNvPr id="86" name="rect"/>
          <p:cNvSpPr/>
          <p:nvPr/>
        </p:nvSpPr>
        <p:spPr>
          <a:xfrm>
            <a:off x="359995" y="6335995"/>
            <a:ext cx="3441064" cy="165608"/>
          </a:xfrm>
          <a:prstGeom prst="rect">
            <a:avLst/>
          </a:prstGeom>
          <a:solidFill>
            <a:srgbClr val="55B04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8" name="textbox 88"/>
          <p:cNvSpPr/>
          <p:nvPr/>
        </p:nvSpPr>
        <p:spPr>
          <a:xfrm>
            <a:off x="347295" y="6332569"/>
            <a:ext cx="3466465" cy="1606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060"/>
              </a:lnSpc>
              <a:tabLst>
                <a:tab pos="99060" algn="l"/>
              </a:tabLst>
            </a:pP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8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Email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canjkb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@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gspvenergy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8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Website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www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gspvenergy</a:t>
            </a:r>
            <a:r>
              <a:rPr sz="8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</a:t>
            </a:r>
            <a:r>
              <a:rPr sz="8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</a:t>
            </a:r>
            <a:endParaRPr lang="en-US" altLang="en-US" sz="800" dirty="0"/>
          </a:p>
        </p:txBody>
      </p:sp>
      <p:sp>
        <p:nvSpPr>
          <p:cNvPr id="90" name="textbox 90"/>
          <p:cNvSpPr/>
          <p:nvPr/>
        </p:nvSpPr>
        <p:spPr>
          <a:xfrm>
            <a:off x="360005" y="6135236"/>
            <a:ext cx="1042035" cy="173989"/>
          </a:xfrm>
          <a:prstGeom prst="rect">
            <a:avLst/>
          </a:prstGeom>
          <a:solidFill>
            <a:srgbClr val="237BB2"/>
          </a:solidFill>
        </p:spPr>
        <p:txBody>
          <a:bodyPr vert="horz" wrap="square" lIns="0" tIns="0" rIns="0" bIns="0"/>
          <a:lstStyle/>
          <a:p>
            <a:pPr marL="89535" algn="l" rtl="0" eaLnBrk="0">
              <a:lnSpc>
                <a:spcPts val="1325"/>
              </a:lnSpc>
            </a:pPr>
            <a:r>
              <a:rPr sz="10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three</a:t>
            </a:r>
            <a:r>
              <a:rPr sz="1000" b="1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</a:t>
            </a:r>
            <a:r>
              <a:rPr sz="1500" b="1" kern="0" spc="40" baseline="-10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03</a:t>
            </a:r>
            <a:endParaRPr lang="en-US" altLang="en-US" sz="1500" baseline="-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 rot="21600000">
            <a:off x="4435074" y="1584003"/>
            <a:ext cx="3321964" cy="3869506"/>
            <a:chOff x="0" y="0"/>
            <a:chExt cx="3321964" cy="3869506"/>
          </a:xfrm>
        </p:grpSpPr>
        <p:pic>
          <p:nvPicPr>
            <p:cNvPr id="92" name="picture 9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1797" y="1794"/>
              <a:ext cx="3318369" cy="3849451"/>
            </a:xfrm>
            <a:prstGeom prst="rect">
              <a:avLst/>
            </a:prstGeom>
          </p:spPr>
        </p:pic>
        <p:sp>
          <p:nvSpPr>
            <p:cNvPr id="94" name="path"/>
            <p:cNvSpPr/>
            <p:nvPr/>
          </p:nvSpPr>
          <p:spPr>
            <a:xfrm>
              <a:off x="0" y="0"/>
              <a:ext cx="3321964" cy="3869506"/>
            </a:xfrm>
            <a:custGeom>
              <a:avLst/>
              <a:gdLst/>
              <a:ahLst/>
              <a:cxnLst/>
              <a:rect l="0" t="0" r="0" b="0"/>
              <a:pathLst>
                <a:path w="5231" h="6093">
                  <a:moveTo>
                    <a:pt x="2" y="342"/>
                  </a:moveTo>
                  <a:lnTo>
                    <a:pt x="2" y="6093"/>
                  </a:lnTo>
                  <a:moveTo>
                    <a:pt x="5228" y="6093"/>
                  </a:moveTo>
                  <a:lnTo>
                    <a:pt x="5228" y="342"/>
                  </a:lnTo>
                  <a:moveTo>
                    <a:pt x="4888" y="2"/>
                  </a:moveTo>
                  <a:lnTo>
                    <a:pt x="342" y="2"/>
                  </a:ln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0" name="path"/>
            <p:cNvSpPr/>
            <p:nvPr/>
          </p:nvSpPr>
          <p:spPr>
            <a:xfrm>
              <a:off x="0" y="0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342" y="2"/>
                  </a:moveTo>
                  <a:cubicBezTo>
                    <a:pt x="155" y="2"/>
                    <a:pt x="2" y="155"/>
                    <a:pt x="2" y="34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2" name="path"/>
            <p:cNvSpPr/>
            <p:nvPr/>
          </p:nvSpPr>
          <p:spPr>
            <a:xfrm>
              <a:off x="3102369" y="0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342" y="342"/>
                  </a:moveTo>
                  <a:cubicBezTo>
                    <a:pt x="342" y="155"/>
                    <a:pt x="190" y="2"/>
                    <a:pt x="2" y="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group 12"/>
          <p:cNvGrpSpPr/>
          <p:nvPr/>
        </p:nvGrpSpPr>
        <p:grpSpPr>
          <a:xfrm rot="21600000">
            <a:off x="8000118" y="1584003"/>
            <a:ext cx="3321964" cy="4087303"/>
            <a:chOff x="1" y="0"/>
            <a:chExt cx="3321964" cy="4087303"/>
          </a:xfrm>
        </p:grpSpPr>
        <p:pic>
          <p:nvPicPr>
            <p:cNvPr id="104" name="picture 10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1796" y="1794"/>
              <a:ext cx="3318382" cy="3841201"/>
            </a:xfrm>
            <a:prstGeom prst="rect">
              <a:avLst/>
            </a:prstGeom>
          </p:spPr>
        </p:pic>
        <p:sp>
          <p:nvSpPr>
            <p:cNvPr id="106" name="path"/>
            <p:cNvSpPr/>
            <p:nvPr/>
          </p:nvSpPr>
          <p:spPr>
            <a:xfrm>
              <a:off x="1" y="0"/>
              <a:ext cx="3321963" cy="3869506"/>
            </a:xfrm>
            <a:custGeom>
              <a:avLst/>
              <a:gdLst/>
              <a:ahLst/>
              <a:cxnLst/>
              <a:rect l="0" t="0" r="0" b="0"/>
              <a:pathLst>
                <a:path w="5231" h="6093">
                  <a:moveTo>
                    <a:pt x="2" y="342"/>
                  </a:moveTo>
                  <a:lnTo>
                    <a:pt x="2" y="6093"/>
                  </a:lnTo>
                  <a:moveTo>
                    <a:pt x="5228" y="6093"/>
                  </a:moveTo>
                  <a:lnTo>
                    <a:pt x="5228" y="342"/>
                  </a:lnTo>
                  <a:moveTo>
                    <a:pt x="4888" y="2"/>
                  </a:moveTo>
                  <a:lnTo>
                    <a:pt x="342" y="2"/>
                  </a:ln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8" name="path"/>
            <p:cNvSpPr/>
            <p:nvPr/>
          </p:nvSpPr>
          <p:spPr>
            <a:xfrm>
              <a:off x="3102370" y="3867708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2" y="342"/>
                  </a:moveTo>
                  <a:cubicBezTo>
                    <a:pt x="190" y="342"/>
                    <a:pt x="342" y="190"/>
                    <a:pt x="342" y="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2" name="textbox 112"/>
            <p:cNvSpPr/>
            <p:nvPr/>
          </p:nvSpPr>
          <p:spPr>
            <a:xfrm>
              <a:off x="1125635" y="3867520"/>
              <a:ext cx="1083944" cy="18351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5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86000"/>
                </a:lnSpc>
              </a:pPr>
              <a:r>
                <a:rPr sz="1200" kern="0" spc="4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Factory</a:t>
              </a:r>
              <a:r>
                <a:rPr sz="1200" kern="0" spc="25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</a:t>
              </a:r>
              <a:r>
                <a:rPr sz="1200" kern="0" spc="4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Inside</a:t>
              </a:r>
              <a:endParaRPr lang="en-US" altLang="en-US" sz="1200" dirty="0"/>
            </a:p>
          </p:txBody>
        </p:sp>
        <p:sp>
          <p:nvSpPr>
            <p:cNvPr id="114" name="path"/>
            <p:cNvSpPr/>
            <p:nvPr/>
          </p:nvSpPr>
          <p:spPr>
            <a:xfrm>
              <a:off x="1" y="0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342" y="2"/>
                  </a:moveTo>
                  <a:cubicBezTo>
                    <a:pt x="155" y="2"/>
                    <a:pt x="2" y="155"/>
                    <a:pt x="2" y="34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6" name="path"/>
            <p:cNvSpPr/>
            <p:nvPr/>
          </p:nvSpPr>
          <p:spPr>
            <a:xfrm>
              <a:off x="3102370" y="0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342" y="342"/>
                  </a:moveTo>
                  <a:cubicBezTo>
                    <a:pt x="342" y="155"/>
                    <a:pt x="190" y="2"/>
                    <a:pt x="2" y="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group 14"/>
          <p:cNvGrpSpPr/>
          <p:nvPr/>
        </p:nvGrpSpPr>
        <p:grpSpPr>
          <a:xfrm rot="21600000">
            <a:off x="870031" y="1584003"/>
            <a:ext cx="3321964" cy="4087303"/>
            <a:chOff x="0" y="0"/>
            <a:chExt cx="3321964" cy="4087303"/>
          </a:xfrm>
        </p:grpSpPr>
        <p:pic>
          <p:nvPicPr>
            <p:cNvPr id="118" name="picture 1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10802" y="1794"/>
              <a:ext cx="3309365" cy="4083710"/>
            </a:xfrm>
            <a:prstGeom prst="rect">
              <a:avLst/>
            </a:prstGeom>
          </p:spPr>
        </p:pic>
        <p:sp>
          <p:nvSpPr>
            <p:cNvPr id="120" name="path"/>
            <p:cNvSpPr/>
            <p:nvPr/>
          </p:nvSpPr>
          <p:spPr>
            <a:xfrm>
              <a:off x="0" y="0"/>
              <a:ext cx="3321964" cy="3869506"/>
            </a:xfrm>
            <a:custGeom>
              <a:avLst/>
              <a:gdLst/>
              <a:ahLst/>
              <a:cxnLst/>
              <a:rect l="0" t="0" r="0" b="0"/>
              <a:pathLst>
                <a:path w="5231" h="6093">
                  <a:moveTo>
                    <a:pt x="2" y="342"/>
                  </a:moveTo>
                  <a:lnTo>
                    <a:pt x="2" y="6093"/>
                  </a:lnTo>
                  <a:moveTo>
                    <a:pt x="5228" y="6093"/>
                  </a:moveTo>
                  <a:lnTo>
                    <a:pt x="5228" y="342"/>
                  </a:lnTo>
                  <a:moveTo>
                    <a:pt x="4888" y="2"/>
                  </a:moveTo>
                  <a:lnTo>
                    <a:pt x="342" y="2"/>
                  </a:ln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2" name="path"/>
            <p:cNvSpPr/>
            <p:nvPr/>
          </p:nvSpPr>
          <p:spPr>
            <a:xfrm>
              <a:off x="0" y="3867708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2" y="2"/>
                  </a:moveTo>
                  <a:cubicBezTo>
                    <a:pt x="2" y="190"/>
                    <a:pt x="155" y="342"/>
                    <a:pt x="342" y="34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4" name="path"/>
            <p:cNvSpPr/>
            <p:nvPr/>
          </p:nvSpPr>
          <p:spPr>
            <a:xfrm>
              <a:off x="3102368" y="3867708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2" y="342"/>
                  </a:moveTo>
                  <a:cubicBezTo>
                    <a:pt x="190" y="342"/>
                    <a:pt x="342" y="190"/>
                    <a:pt x="342" y="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0" name="path"/>
            <p:cNvSpPr/>
            <p:nvPr/>
          </p:nvSpPr>
          <p:spPr>
            <a:xfrm>
              <a:off x="0" y="0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342" y="2"/>
                  </a:moveTo>
                  <a:cubicBezTo>
                    <a:pt x="155" y="2"/>
                    <a:pt x="2" y="155"/>
                    <a:pt x="2" y="34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2" name="path"/>
            <p:cNvSpPr/>
            <p:nvPr/>
          </p:nvSpPr>
          <p:spPr>
            <a:xfrm>
              <a:off x="3102368" y="0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342" y="342"/>
                  </a:moveTo>
                  <a:cubicBezTo>
                    <a:pt x="342" y="155"/>
                    <a:pt x="190" y="2"/>
                    <a:pt x="2" y="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34" name="textbox 134"/>
          <p:cNvSpPr/>
          <p:nvPr/>
        </p:nvSpPr>
        <p:spPr>
          <a:xfrm>
            <a:off x="1799" y="453000"/>
            <a:ext cx="3526790" cy="641984"/>
          </a:xfrm>
          <a:prstGeom prst="rect">
            <a:avLst/>
          </a:prstGeom>
          <a:solidFill>
            <a:srgbClr val="55B04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lang="en-US" altLang="en-US" sz="1000" dirty="0"/>
          </a:p>
          <a:p>
            <a:pPr marL="373380" algn="l" rtl="0" eaLnBrk="0">
              <a:lnSpc>
                <a:spcPct val="88000"/>
              </a:lnSpc>
              <a:spcBef>
                <a:spcPts val="0"/>
              </a:spcBef>
            </a:pPr>
            <a:r>
              <a:rPr sz="3000" kern="0" spc="0" dirty="0">
                <a:solidFill>
                  <a:srgbClr val="231F2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Factory O</a:t>
            </a:r>
            <a:r>
              <a:rPr sz="3000" kern="0" spc="-10" dirty="0">
                <a:solidFill>
                  <a:srgbClr val="231F2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verview</a:t>
            </a:r>
            <a:endParaRPr lang="en-US" altLang="en-US" sz="3000" dirty="0"/>
          </a:p>
        </p:txBody>
      </p:sp>
      <p:sp>
        <p:nvSpPr>
          <p:cNvPr id="136" name="rect"/>
          <p:cNvSpPr/>
          <p:nvPr/>
        </p:nvSpPr>
        <p:spPr>
          <a:xfrm>
            <a:off x="359995" y="6335995"/>
            <a:ext cx="3441064" cy="165608"/>
          </a:xfrm>
          <a:prstGeom prst="rect">
            <a:avLst/>
          </a:prstGeom>
          <a:solidFill>
            <a:srgbClr val="55B04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8" name="textbox 138"/>
          <p:cNvSpPr/>
          <p:nvPr/>
        </p:nvSpPr>
        <p:spPr>
          <a:xfrm>
            <a:off x="347295" y="6332569"/>
            <a:ext cx="3466465" cy="1606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060"/>
              </a:lnSpc>
              <a:tabLst>
                <a:tab pos="99060" algn="l"/>
              </a:tabLst>
            </a:pP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8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Email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canjkb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@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gspvenergy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8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Website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www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gspvenergy</a:t>
            </a:r>
            <a:r>
              <a:rPr sz="8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</a:t>
            </a:r>
            <a:r>
              <a:rPr sz="8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</a:t>
            </a:r>
            <a:endParaRPr lang="en-US" altLang="en-US" sz="800" dirty="0"/>
          </a:p>
        </p:txBody>
      </p:sp>
      <p:pic>
        <p:nvPicPr>
          <p:cNvPr id="140" name="picture 1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91842" y="6052040"/>
            <a:ext cx="1023386" cy="426779"/>
          </a:xfrm>
          <a:prstGeom prst="rect">
            <a:avLst/>
          </a:prstGeom>
        </p:spPr>
      </p:pic>
      <p:pic>
        <p:nvPicPr>
          <p:cNvPr id="228" name="picture 2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 rot="43200000">
            <a:off x="856615" y="5386705"/>
            <a:ext cx="3335020" cy="284480"/>
          </a:xfrm>
          <a:prstGeom prst="rect">
            <a:avLst/>
          </a:prstGeom>
        </p:spPr>
      </p:pic>
      <p:sp>
        <p:nvSpPr>
          <p:cNvPr id="142" name="textbox 142"/>
          <p:cNvSpPr/>
          <p:nvPr/>
        </p:nvSpPr>
        <p:spPr>
          <a:xfrm>
            <a:off x="360005" y="6135236"/>
            <a:ext cx="1042035" cy="173989"/>
          </a:xfrm>
          <a:prstGeom prst="rect">
            <a:avLst/>
          </a:prstGeom>
          <a:solidFill>
            <a:srgbClr val="237BB2"/>
          </a:solidFill>
        </p:spPr>
        <p:txBody>
          <a:bodyPr vert="horz" wrap="square" lIns="0" tIns="0" rIns="0" bIns="0"/>
          <a:lstStyle/>
          <a:p>
            <a:pPr marL="78740" algn="l" rtl="0" eaLnBrk="0">
              <a:lnSpc>
                <a:spcPts val="1325"/>
              </a:lnSpc>
            </a:pPr>
            <a:r>
              <a:rPr sz="10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four</a:t>
            </a:r>
            <a:r>
              <a:rPr sz="1000" b="1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</a:t>
            </a:r>
            <a:r>
              <a:rPr sz="1500" b="1" kern="0" spc="100" baseline="-10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04</a:t>
            </a:r>
            <a:endParaRPr lang="en-US" altLang="en-US" sz="1500" baseline="-1000" dirty="0"/>
          </a:p>
        </p:txBody>
      </p:sp>
      <p:pic>
        <p:nvPicPr>
          <p:cNvPr id="3" name="picture 22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 rot="43200000">
            <a:off x="4412615" y="5386705"/>
            <a:ext cx="3353435" cy="292100"/>
          </a:xfrm>
          <a:prstGeom prst="rect">
            <a:avLst/>
          </a:prstGeom>
        </p:spPr>
      </p:pic>
      <p:sp>
        <p:nvSpPr>
          <p:cNvPr id="2" name="textbox 128"/>
          <p:cNvSpPr/>
          <p:nvPr>
            <p:custDataLst>
              <p:tags r:id="rId8"/>
            </p:custDataLst>
          </p:nvPr>
        </p:nvSpPr>
        <p:spPr>
          <a:xfrm rot="21600000">
            <a:off x="1866889" y="5441064"/>
            <a:ext cx="1341119" cy="18033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5000"/>
              </a:lnSpc>
            </a:pP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Factory</a:t>
            </a:r>
            <a:r>
              <a:rPr sz="1200" kern="0" spc="1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Overv</a:t>
            </a: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iew</a:t>
            </a:r>
            <a:endParaRPr lang="en-US" altLang="en-US" sz="1200" dirty="0"/>
          </a:p>
        </p:txBody>
      </p:sp>
      <p:sp>
        <p:nvSpPr>
          <p:cNvPr id="4" name="textbox 98"/>
          <p:cNvSpPr/>
          <p:nvPr>
            <p:custDataLst>
              <p:tags r:id="rId9"/>
            </p:custDataLst>
          </p:nvPr>
        </p:nvSpPr>
        <p:spPr>
          <a:xfrm rot="21600000">
            <a:off x="5562510" y="5438473"/>
            <a:ext cx="1083944" cy="18351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12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Factory</a:t>
            </a:r>
            <a:r>
              <a:rPr sz="1200" kern="0" spc="2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Inside</a:t>
            </a:r>
            <a:endParaRPr lang="en-US" altLang="en-US" sz="1200" dirty="0"/>
          </a:p>
        </p:txBody>
      </p:sp>
      <p:pic>
        <p:nvPicPr>
          <p:cNvPr id="6" name="picture 22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"/>
          <a:stretch>
            <a:fillRect/>
          </a:stretch>
        </p:blipFill>
        <p:spPr>
          <a:xfrm rot="43200000">
            <a:off x="7983855" y="5394325"/>
            <a:ext cx="3335020" cy="284480"/>
          </a:xfrm>
          <a:prstGeom prst="rect">
            <a:avLst/>
          </a:prstGeom>
        </p:spPr>
      </p:pic>
      <p:sp>
        <p:nvSpPr>
          <p:cNvPr id="7" name="textbox 98"/>
          <p:cNvSpPr/>
          <p:nvPr>
            <p:custDataLst>
              <p:tags r:id="rId11"/>
            </p:custDataLst>
          </p:nvPr>
        </p:nvSpPr>
        <p:spPr>
          <a:xfrm rot="21600000">
            <a:off x="9255035" y="5453078"/>
            <a:ext cx="1083944" cy="18351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12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Factory</a:t>
            </a:r>
            <a:r>
              <a:rPr sz="1200" kern="0" spc="2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4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Inside</a:t>
            </a:r>
            <a:endParaRPr lang="en-US" alt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/>
          <p:cNvGrpSpPr/>
          <p:nvPr/>
        </p:nvGrpSpPr>
        <p:grpSpPr>
          <a:xfrm rot="21600000">
            <a:off x="4435074" y="1584003"/>
            <a:ext cx="3321964" cy="4085504"/>
            <a:chOff x="0" y="0"/>
            <a:chExt cx="3321964" cy="4085504"/>
          </a:xfrm>
        </p:grpSpPr>
        <p:pic>
          <p:nvPicPr>
            <p:cNvPr id="144" name="picture 1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1797" y="1794"/>
              <a:ext cx="3318369" cy="4083710"/>
            </a:xfrm>
            <a:prstGeom prst="rect">
              <a:avLst/>
            </a:prstGeom>
          </p:spPr>
        </p:pic>
        <p:sp>
          <p:nvSpPr>
            <p:cNvPr id="146" name="path"/>
            <p:cNvSpPr/>
            <p:nvPr/>
          </p:nvSpPr>
          <p:spPr>
            <a:xfrm>
              <a:off x="0" y="0"/>
              <a:ext cx="3321964" cy="3869506"/>
            </a:xfrm>
            <a:custGeom>
              <a:avLst/>
              <a:gdLst/>
              <a:ahLst/>
              <a:cxnLst/>
              <a:rect l="0" t="0" r="0" b="0"/>
              <a:pathLst>
                <a:path w="5231" h="6093">
                  <a:moveTo>
                    <a:pt x="2" y="342"/>
                  </a:moveTo>
                  <a:lnTo>
                    <a:pt x="2" y="6093"/>
                  </a:lnTo>
                  <a:moveTo>
                    <a:pt x="5228" y="6093"/>
                  </a:moveTo>
                  <a:lnTo>
                    <a:pt x="5228" y="342"/>
                  </a:lnTo>
                  <a:moveTo>
                    <a:pt x="4888" y="2"/>
                  </a:moveTo>
                  <a:lnTo>
                    <a:pt x="342" y="2"/>
                  </a:ln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2" name="path"/>
            <p:cNvSpPr/>
            <p:nvPr/>
          </p:nvSpPr>
          <p:spPr>
            <a:xfrm>
              <a:off x="0" y="0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342" y="2"/>
                  </a:moveTo>
                  <a:cubicBezTo>
                    <a:pt x="155" y="2"/>
                    <a:pt x="2" y="155"/>
                    <a:pt x="2" y="34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54" name="path"/>
            <p:cNvSpPr/>
            <p:nvPr/>
          </p:nvSpPr>
          <p:spPr>
            <a:xfrm>
              <a:off x="3102369" y="0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342" y="342"/>
                  </a:moveTo>
                  <a:cubicBezTo>
                    <a:pt x="342" y="155"/>
                    <a:pt x="190" y="2"/>
                    <a:pt x="2" y="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18"/>
          <p:cNvGrpSpPr/>
          <p:nvPr/>
        </p:nvGrpSpPr>
        <p:grpSpPr>
          <a:xfrm rot="21600000">
            <a:off x="8000118" y="1584003"/>
            <a:ext cx="3321964" cy="4087303"/>
            <a:chOff x="1" y="0"/>
            <a:chExt cx="3321964" cy="4087303"/>
          </a:xfrm>
        </p:grpSpPr>
        <p:pic>
          <p:nvPicPr>
            <p:cNvPr id="156" name="picture 1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1796" y="1794"/>
              <a:ext cx="3318382" cy="4083710"/>
            </a:xfrm>
            <a:prstGeom prst="rect">
              <a:avLst/>
            </a:prstGeom>
          </p:spPr>
        </p:pic>
        <p:sp>
          <p:nvSpPr>
            <p:cNvPr id="158" name="path"/>
            <p:cNvSpPr/>
            <p:nvPr/>
          </p:nvSpPr>
          <p:spPr>
            <a:xfrm>
              <a:off x="1" y="0"/>
              <a:ext cx="3321963" cy="3869506"/>
            </a:xfrm>
            <a:custGeom>
              <a:avLst/>
              <a:gdLst/>
              <a:ahLst/>
              <a:cxnLst/>
              <a:rect l="0" t="0" r="0" b="0"/>
              <a:pathLst>
                <a:path w="5231" h="6093">
                  <a:moveTo>
                    <a:pt x="2" y="342"/>
                  </a:moveTo>
                  <a:lnTo>
                    <a:pt x="2" y="6093"/>
                  </a:lnTo>
                  <a:moveTo>
                    <a:pt x="5228" y="6093"/>
                  </a:moveTo>
                  <a:lnTo>
                    <a:pt x="5228" y="342"/>
                  </a:lnTo>
                  <a:moveTo>
                    <a:pt x="4888" y="2"/>
                  </a:moveTo>
                  <a:lnTo>
                    <a:pt x="342" y="2"/>
                  </a:ln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0" name="path"/>
            <p:cNvSpPr/>
            <p:nvPr/>
          </p:nvSpPr>
          <p:spPr>
            <a:xfrm>
              <a:off x="3102370" y="3867708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2" y="342"/>
                  </a:moveTo>
                  <a:cubicBezTo>
                    <a:pt x="190" y="342"/>
                    <a:pt x="342" y="190"/>
                    <a:pt x="342" y="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6" name="path"/>
            <p:cNvSpPr/>
            <p:nvPr/>
          </p:nvSpPr>
          <p:spPr>
            <a:xfrm>
              <a:off x="3102370" y="0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342" y="342"/>
                  </a:moveTo>
                  <a:cubicBezTo>
                    <a:pt x="342" y="155"/>
                    <a:pt x="190" y="2"/>
                    <a:pt x="2" y="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8" name="path"/>
            <p:cNvSpPr/>
            <p:nvPr/>
          </p:nvSpPr>
          <p:spPr>
            <a:xfrm>
              <a:off x="1" y="0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342" y="2"/>
                  </a:moveTo>
                  <a:cubicBezTo>
                    <a:pt x="155" y="2"/>
                    <a:pt x="2" y="155"/>
                    <a:pt x="2" y="34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86" name="textbox 186"/>
          <p:cNvSpPr/>
          <p:nvPr/>
        </p:nvSpPr>
        <p:spPr>
          <a:xfrm>
            <a:off x="1799" y="453000"/>
            <a:ext cx="4102734" cy="641984"/>
          </a:xfrm>
          <a:prstGeom prst="rect">
            <a:avLst/>
          </a:prstGeom>
          <a:solidFill>
            <a:srgbClr val="55B04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algn="l" rtl="0" eaLnBrk="0">
              <a:lnSpc>
                <a:spcPct val="10000"/>
              </a:lnSpc>
            </a:pPr>
            <a:endParaRPr lang="en-US" altLang="en-US" sz="100" dirty="0"/>
          </a:p>
          <a:p>
            <a:pPr marL="356235" algn="l" rtl="0" eaLnBrk="0">
              <a:lnSpc>
                <a:spcPct val="87000"/>
              </a:lnSpc>
            </a:pPr>
            <a:r>
              <a:rPr sz="3000" kern="0" spc="0" dirty="0">
                <a:solidFill>
                  <a:srgbClr val="231F2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Advanced Equip</a:t>
            </a:r>
            <a:r>
              <a:rPr sz="3000" kern="0" spc="-10" dirty="0">
                <a:solidFill>
                  <a:srgbClr val="231F2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ment</a:t>
            </a:r>
            <a:endParaRPr lang="en-US" altLang="en-US" sz="3000" dirty="0"/>
          </a:p>
        </p:txBody>
      </p:sp>
      <p:sp>
        <p:nvSpPr>
          <p:cNvPr id="188" name="rect"/>
          <p:cNvSpPr/>
          <p:nvPr/>
        </p:nvSpPr>
        <p:spPr>
          <a:xfrm>
            <a:off x="359995" y="6335995"/>
            <a:ext cx="3441064" cy="165608"/>
          </a:xfrm>
          <a:prstGeom prst="rect">
            <a:avLst/>
          </a:prstGeom>
          <a:solidFill>
            <a:srgbClr val="55B04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0" name="textbox 190"/>
          <p:cNvSpPr/>
          <p:nvPr/>
        </p:nvSpPr>
        <p:spPr>
          <a:xfrm>
            <a:off x="347295" y="6332570"/>
            <a:ext cx="3466465" cy="1606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060"/>
              </a:lnSpc>
              <a:tabLst>
                <a:tab pos="99060" algn="l"/>
              </a:tabLst>
            </a:pP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8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Email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canjkb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@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gspvenergy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8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Website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www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gspvenergy</a:t>
            </a:r>
            <a:r>
              <a:rPr sz="8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</a:t>
            </a:r>
            <a:r>
              <a:rPr sz="8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</a:t>
            </a:r>
            <a:endParaRPr lang="en-US" altLang="en-US" sz="800" dirty="0"/>
          </a:p>
        </p:txBody>
      </p:sp>
      <p:pic>
        <p:nvPicPr>
          <p:cNvPr id="192" name="picture 1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791842" y="6052040"/>
            <a:ext cx="1023386" cy="426779"/>
          </a:xfrm>
          <a:prstGeom prst="rect">
            <a:avLst/>
          </a:prstGeom>
        </p:spPr>
      </p:pic>
      <p:sp>
        <p:nvSpPr>
          <p:cNvPr id="194" name="textbox 194"/>
          <p:cNvSpPr/>
          <p:nvPr/>
        </p:nvSpPr>
        <p:spPr>
          <a:xfrm>
            <a:off x="360005" y="6135236"/>
            <a:ext cx="1042035" cy="173989"/>
          </a:xfrm>
          <a:prstGeom prst="rect">
            <a:avLst/>
          </a:prstGeom>
          <a:solidFill>
            <a:srgbClr val="237BB2"/>
          </a:solidFill>
        </p:spPr>
        <p:txBody>
          <a:bodyPr vert="horz" wrap="square" lIns="0" tIns="0" rIns="0" bIns="0"/>
          <a:lstStyle/>
          <a:p>
            <a:pPr marL="78740" algn="l" rtl="0" eaLnBrk="0">
              <a:lnSpc>
                <a:spcPts val="1325"/>
              </a:lnSpc>
            </a:pPr>
            <a:r>
              <a:rPr lang="en-US" sz="1000" b="1" kern="0" spc="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</a:t>
            </a:r>
            <a:r>
              <a:rPr sz="1000" b="1" kern="0" spc="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ive</a:t>
            </a:r>
            <a:r>
              <a:rPr sz="1000" b="1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</a:t>
            </a:r>
            <a:r>
              <a:rPr sz="1500" b="1" kern="0" spc="90" baseline="-10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05</a:t>
            </a:r>
            <a:endParaRPr lang="en-US" altLang="en-US" sz="1500" baseline="-1000" dirty="0"/>
          </a:p>
        </p:txBody>
      </p:sp>
      <p:pic>
        <p:nvPicPr>
          <p:cNvPr id="2" name="picture 2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43200000">
            <a:off x="4437380" y="5387340"/>
            <a:ext cx="3324860" cy="292100"/>
          </a:xfrm>
          <a:prstGeom prst="rect">
            <a:avLst/>
          </a:prstGeom>
        </p:spPr>
      </p:pic>
      <p:pic>
        <p:nvPicPr>
          <p:cNvPr id="228" name="picture 22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 rot="43200000">
            <a:off x="863600" y="5379720"/>
            <a:ext cx="3335020" cy="29337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871936" y="1582098"/>
            <a:ext cx="3321964" cy="4087303"/>
            <a:chOff x="0" y="0"/>
            <a:chExt cx="3321964" cy="4087303"/>
          </a:xfrm>
        </p:grpSpPr>
        <p:pic>
          <p:nvPicPr>
            <p:cNvPr id="110" name="picture 11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 rot="21600000">
              <a:off x="1798" y="1794"/>
              <a:ext cx="3318369" cy="3803341"/>
            </a:xfrm>
            <a:prstGeom prst="rect">
              <a:avLst/>
            </a:prstGeom>
          </p:spPr>
        </p:pic>
        <p:sp>
          <p:nvSpPr>
            <p:cNvPr id="112" name="path"/>
            <p:cNvSpPr/>
            <p:nvPr>
              <p:custDataLst>
                <p:tags r:id="rId9"/>
              </p:custDataLst>
            </p:nvPr>
          </p:nvSpPr>
          <p:spPr>
            <a:xfrm>
              <a:off x="0" y="0"/>
              <a:ext cx="3321964" cy="3869506"/>
            </a:xfrm>
            <a:custGeom>
              <a:avLst/>
              <a:gdLst/>
              <a:ahLst/>
              <a:cxnLst/>
              <a:rect l="0" t="0" r="0" b="0"/>
              <a:pathLst>
                <a:path w="5231" h="6093">
                  <a:moveTo>
                    <a:pt x="2" y="342"/>
                  </a:moveTo>
                  <a:lnTo>
                    <a:pt x="2" y="6093"/>
                  </a:lnTo>
                  <a:moveTo>
                    <a:pt x="5228" y="6093"/>
                  </a:moveTo>
                  <a:lnTo>
                    <a:pt x="5228" y="342"/>
                  </a:lnTo>
                  <a:moveTo>
                    <a:pt x="4888" y="2"/>
                  </a:moveTo>
                  <a:lnTo>
                    <a:pt x="342" y="2"/>
                  </a:ln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14" name="path"/>
            <p:cNvSpPr/>
            <p:nvPr>
              <p:custDataLst>
                <p:tags r:id="rId10"/>
              </p:custDataLst>
            </p:nvPr>
          </p:nvSpPr>
          <p:spPr>
            <a:xfrm>
              <a:off x="3102368" y="3867708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2" y="342"/>
                  </a:moveTo>
                  <a:cubicBezTo>
                    <a:pt x="190" y="342"/>
                    <a:pt x="342" y="190"/>
                    <a:pt x="342" y="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16" name="path"/>
            <p:cNvSpPr/>
            <p:nvPr>
              <p:custDataLst>
                <p:tags r:id="rId11"/>
              </p:custDataLst>
            </p:nvPr>
          </p:nvSpPr>
          <p:spPr>
            <a:xfrm>
              <a:off x="0" y="3867708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2" y="2"/>
                  </a:moveTo>
                  <a:cubicBezTo>
                    <a:pt x="2" y="190"/>
                    <a:pt x="155" y="342"/>
                    <a:pt x="342" y="34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20" name="textbox 120"/>
            <p:cNvSpPr/>
            <p:nvPr>
              <p:custDataLst>
                <p:tags r:id="rId12"/>
              </p:custDataLst>
            </p:nvPr>
          </p:nvSpPr>
          <p:spPr>
            <a:xfrm>
              <a:off x="1058350" y="3869075"/>
              <a:ext cx="1207769" cy="183514"/>
            </a:xfrm>
            <a:prstGeom prst="rect">
              <a:avLst/>
            </a:prstGeom>
          </p:spPr>
          <p:txBody>
            <a:bodyPr vert="horz" wrap="square" lIns="0" tIns="0" rIns="0" bIns="0"/>
            <a:p>
              <a:pPr algn="l" rtl="0" eaLnBrk="0">
                <a:lnSpc>
                  <a:spcPct val="85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86000"/>
                </a:lnSpc>
              </a:pPr>
              <a:r>
                <a:rPr sz="1200" kern="0" spc="6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Tabber Stringer</a:t>
              </a:r>
              <a:endParaRPr lang="en-US" altLang="en-US" sz="1200" dirty="0"/>
            </a:p>
          </p:txBody>
        </p:sp>
        <p:sp>
          <p:nvSpPr>
            <p:cNvPr id="122" name="path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342" y="2"/>
                  </a:moveTo>
                  <a:cubicBezTo>
                    <a:pt x="155" y="2"/>
                    <a:pt x="2" y="155"/>
                    <a:pt x="2" y="34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24" name="path"/>
            <p:cNvSpPr/>
            <p:nvPr>
              <p:custDataLst>
                <p:tags r:id="rId14"/>
              </p:custDataLst>
            </p:nvPr>
          </p:nvSpPr>
          <p:spPr>
            <a:xfrm>
              <a:off x="3102368" y="0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342" y="342"/>
                  </a:moveTo>
                  <a:cubicBezTo>
                    <a:pt x="342" y="155"/>
                    <a:pt x="190" y="2"/>
                    <a:pt x="2" y="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p>
              <a:pPr algn="ctr"/>
              <a:endParaRPr lang="zh-CN" altLang="en-US"/>
            </a:p>
          </p:txBody>
        </p:sp>
      </p:grpSp>
      <p:pic>
        <p:nvPicPr>
          <p:cNvPr id="4" name="picture 22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"/>
          <a:stretch>
            <a:fillRect/>
          </a:stretch>
        </p:blipFill>
        <p:spPr>
          <a:xfrm rot="43200000">
            <a:off x="7997825" y="5387340"/>
            <a:ext cx="3283585" cy="286385"/>
          </a:xfrm>
          <a:prstGeom prst="rect">
            <a:avLst/>
          </a:prstGeom>
        </p:spPr>
      </p:pic>
      <p:sp>
        <p:nvSpPr>
          <p:cNvPr id="3" name="textbox 150"/>
          <p:cNvSpPr/>
          <p:nvPr>
            <p:custDataLst>
              <p:tags r:id="rId16"/>
            </p:custDataLst>
          </p:nvPr>
        </p:nvSpPr>
        <p:spPr>
          <a:xfrm rot="21600000">
            <a:off x="5681176" y="5451224"/>
            <a:ext cx="836930" cy="17526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2000"/>
              </a:lnSpc>
            </a:pP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EVA</a:t>
            </a:r>
            <a:r>
              <a:rPr sz="1200" kern="0" spc="9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3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Cutter</a:t>
            </a:r>
            <a:endParaRPr lang="en-US" altLang="en-US" sz="1200" dirty="0"/>
          </a:p>
        </p:txBody>
      </p:sp>
      <p:sp>
        <p:nvSpPr>
          <p:cNvPr id="5" name="textbox 164"/>
          <p:cNvSpPr/>
          <p:nvPr>
            <p:custDataLst>
              <p:tags r:id="rId17"/>
            </p:custDataLst>
          </p:nvPr>
        </p:nvSpPr>
        <p:spPr>
          <a:xfrm rot="21600000">
            <a:off x="8711129" y="5434378"/>
            <a:ext cx="2155189" cy="183514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1200" kern="0" spc="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Automatic</a:t>
            </a:r>
            <a:r>
              <a:rPr sz="1200" kern="0" spc="1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Lay-up</a:t>
            </a:r>
            <a:r>
              <a:rPr sz="1200" kern="0" spc="1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7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Machin</a:t>
            </a: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es</a:t>
            </a:r>
            <a:endParaRPr lang="en-US" alt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2"/>
          <p:cNvGrpSpPr/>
          <p:nvPr/>
        </p:nvGrpSpPr>
        <p:grpSpPr>
          <a:xfrm rot="21600000">
            <a:off x="6803918" y="1584003"/>
            <a:ext cx="4518253" cy="4085504"/>
            <a:chOff x="0" y="0"/>
            <a:chExt cx="4518253" cy="4085504"/>
          </a:xfrm>
        </p:grpSpPr>
        <p:pic>
          <p:nvPicPr>
            <p:cNvPr id="196" name="picture 19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1795" y="1794"/>
              <a:ext cx="4514659" cy="4083710"/>
            </a:xfrm>
            <a:prstGeom prst="rect">
              <a:avLst/>
            </a:prstGeom>
          </p:spPr>
        </p:pic>
        <p:sp>
          <p:nvSpPr>
            <p:cNvPr id="198" name="path"/>
            <p:cNvSpPr/>
            <p:nvPr/>
          </p:nvSpPr>
          <p:spPr>
            <a:xfrm>
              <a:off x="0" y="0"/>
              <a:ext cx="4518253" cy="3869506"/>
            </a:xfrm>
            <a:custGeom>
              <a:avLst/>
              <a:gdLst/>
              <a:ahLst/>
              <a:cxnLst/>
              <a:rect l="0" t="0" r="0" b="0"/>
              <a:pathLst>
                <a:path w="7115" h="6093">
                  <a:moveTo>
                    <a:pt x="2" y="342"/>
                  </a:moveTo>
                  <a:lnTo>
                    <a:pt x="2" y="6093"/>
                  </a:lnTo>
                  <a:moveTo>
                    <a:pt x="7112" y="6093"/>
                  </a:moveTo>
                  <a:lnTo>
                    <a:pt x="7112" y="342"/>
                  </a:lnTo>
                  <a:moveTo>
                    <a:pt x="6772" y="2"/>
                  </a:moveTo>
                  <a:lnTo>
                    <a:pt x="342" y="2"/>
                  </a:ln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04" name="path"/>
            <p:cNvSpPr/>
            <p:nvPr/>
          </p:nvSpPr>
          <p:spPr>
            <a:xfrm>
              <a:off x="4298657" y="0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342" y="342"/>
                  </a:moveTo>
                  <a:cubicBezTo>
                    <a:pt x="342" y="155"/>
                    <a:pt x="190" y="2"/>
                    <a:pt x="2" y="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06" name="path"/>
            <p:cNvSpPr/>
            <p:nvPr/>
          </p:nvSpPr>
          <p:spPr>
            <a:xfrm>
              <a:off x="0" y="0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342" y="2"/>
                  </a:moveTo>
                  <a:cubicBezTo>
                    <a:pt x="155" y="2"/>
                    <a:pt x="2" y="155"/>
                    <a:pt x="2" y="34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group 26"/>
          <p:cNvGrpSpPr/>
          <p:nvPr/>
        </p:nvGrpSpPr>
        <p:grpSpPr>
          <a:xfrm rot="21600000">
            <a:off x="3836931" y="1584003"/>
            <a:ext cx="2716530" cy="4090035"/>
            <a:chOff x="0" y="0"/>
            <a:chExt cx="2716530" cy="4090035"/>
          </a:xfrm>
        </p:grpSpPr>
        <p:pic>
          <p:nvPicPr>
            <p:cNvPr id="222" name="picture 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1796" y="1794"/>
              <a:ext cx="2691179" cy="4083710"/>
            </a:xfrm>
            <a:prstGeom prst="rect">
              <a:avLst/>
            </a:prstGeom>
          </p:spPr>
        </p:pic>
        <p:sp>
          <p:nvSpPr>
            <p:cNvPr id="224" name="path"/>
            <p:cNvSpPr/>
            <p:nvPr/>
          </p:nvSpPr>
          <p:spPr>
            <a:xfrm>
              <a:off x="1" y="0"/>
              <a:ext cx="2694775" cy="3869506"/>
            </a:xfrm>
            <a:custGeom>
              <a:avLst/>
              <a:gdLst/>
              <a:ahLst/>
              <a:cxnLst/>
              <a:rect l="0" t="0" r="0" b="0"/>
              <a:pathLst>
                <a:path w="4243" h="6093">
                  <a:moveTo>
                    <a:pt x="2" y="342"/>
                  </a:moveTo>
                  <a:lnTo>
                    <a:pt x="2" y="6093"/>
                  </a:lnTo>
                  <a:moveTo>
                    <a:pt x="4240" y="6093"/>
                  </a:moveTo>
                  <a:lnTo>
                    <a:pt x="4240" y="342"/>
                  </a:lnTo>
                  <a:moveTo>
                    <a:pt x="3900" y="2"/>
                  </a:moveTo>
                  <a:lnTo>
                    <a:pt x="342" y="2"/>
                  </a:ln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6" name="path"/>
            <p:cNvSpPr/>
            <p:nvPr/>
          </p:nvSpPr>
          <p:spPr>
            <a:xfrm>
              <a:off x="2475180" y="3867708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2" y="342"/>
                  </a:moveTo>
                  <a:cubicBezTo>
                    <a:pt x="190" y="342"/>
                    <a:pt x="342" y="190"/>
                    <a:pt x="342" y="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228" name="picture 2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3772535"/>
              <a:ext cx="2716530" cy="317500"/>
            </a:xfrm>
            <a:prstGeom prst="rect">
              <a:avLst/>
            </a:prstGeom>
          </p:spPr>
        </p:pic>
        <p:sp>
          <p:nvSpPr>
            <p:cNvPr id="230" name="textbox 230"/>
            <p:cNvSpPr/>
            <p:nvPr/>
          </p:nvSpPr>
          <p:spPr>
            <a:xfrm>
              <a:off x="981660" y="3858737"/>
              <a:ext cx="744855" cy="17398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81000"/>
                </a:lnSpc>
              </a:pP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EL</a:t>
              </a:r>
              <a:r>
                <a:rPr sz="1200" kern="0" spc="5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</a:t>
              </a:r>
              <a:r>
                <a:rPr sz="12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Tester</a:t>
              </a:r>
              <a:endParaRPr lang="en-US" altLang="en-US" sz="1200" dirty="0"/>
            </a:p>
          </p:txBody>
        </p:sp>
        <p:sp>
          <p:nvSpPr>
            <p:cNvPr id="232" name="path"/>
            <p:cNvSpPr/>
            <p:nvPr/>
          </p:nvSpPr>
          <p:spPr>
            <a:xfrm>
              <a:off x="1" y="0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342" y="2"/>
                  </a:moveTo>
                  <a:cubicBezTo>
                    <a:pt x="155" y="2"/>
                    <a:pt x="2" y="155"/>
                    <a:pt x="2" y="34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4" name="path"/>
            <p:cNvSpPr/>
            <p:nvPr/>
          </p:nvSpPr>
          <p:spPr>
            <a:xfrm>
              <a:off x="2475180" y="0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342" y="342"/>
                  </a:moveTo>
                  <a:cubicBezTo>
                    <a:pt x="342" y="155"/>
                    <a:pt x="190" y="2"/>
                    <a:pt x="2" y="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36" name="textbox 236"/>
          <p:cNvSpPr/>
          <p:nvPr/>
        </p:nvSpPr>
        <p:spPr>
          <a:xfrm>
            <a:off x="1799" y="453000"/>
            <a:ext cx="4102734" cy="641984"/>
          </a:xfrm>
          <a:prstGeom prst="rect">
            <a:avLst/>
          </a:prstGeom>
          <a:solidFill>
            <a:srgbClr val="55B04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algn="l" rtl="0" eaLnBrk="0">
              <a:lnSpc>
                <a:spcPct val="10000"/>
              </a:lnSpc>
            </a:pPr>
            <a:endParaRPr lang="en-US" altLang="en-US" sz="100" dirty="0"/>
          </a:p>
          <a:p>
            <a:pPr marL="356235" algn="l" rtl="0" eaLnBrk="0">
              <a:lnSpc>
                <a:spcPct val="87000"/>
              </a:lnSpc>
            </a:pPr>
            <a:r>
              <a:rPr sz="3000" kern="0" spc="0" dirty="0">
                <a:solidFill>
                  <a:srgbClr val="231F2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Advanced Equip</a:t>
            </a:r>
            <a:r>
              <a:rPr sz="3000" kern="0" spc="-10" dirty="0">
                <a:solidFill>
                  <a:srgbClr val="231F2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ment</a:t>
            </a:r>
            <a:endParaRPr lang="en-US" altLang="en-US" sz="3000" dirty="0"/>
          </a:p>
        </p:txBody>
      </p:sp>
      <p:sp>
        <p:nvSpPr>
          <p:cNvPr id="238" name="rect"/>
          <p:cNvSpPr/>
          <p:nvPr/>
        </p:nvSpPr>
        <p:spPr>
          <a:xfrm>
            <a:off x="359995" y="6335995"/>
            <a:ext cx="3441064" cy="165608"/>
          </a:xfrm>
          <a:prstGeom prst="rect">
            <a:avLst/>
          </a:prstGeom>
          <a:solidFill>
            <a:srgbClr val="55B04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0" name="textbox 240"/>
          <p:cNvSpPr/>
          <p:nvPr/>
        </p:nvSpPr>
        <p:spPr>
          <a:xfrm>
            <a:off x="347295" y="6332570"/>
            <a:ext cx="3466465" cy="1606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060"/>
              </a:lnSpc>
              <a:tabLst>
                <a:tab pos="99060" algn="l"/>
              </a:tabLst>
            </a:pP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8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Email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canjkb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@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gspvenergy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8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Website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www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gspvenergy</a:t>
            </a:r>
            <a:r>
              <a:rPr sz="8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</a:t>
            </a:r>
            <a:r>
              <a:rPr sz="8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</a:t>
            </a:r>
            <a:endParaRPr lang="en-US" altLang="en-US" sz="800" dirty="0"/>
          </a:p>
        </p:txBody>
      </p:sp>
      <p:pic>
        <p:nvPicPr>
          <p:cNvPr id="242" name="picture 2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91842" y="6052040"/>
            <a:ext cx="1023386" cy="426779"/>
          </a:xfrm>
          <a:prstGeom prst="rect">
            <a:avLst/>
          </a:prstGeom>
        </p:spPr>
      </p:pic>
      <p:sp>
        <p:nvSpPr>
          <p:cNvPr id="244" name="textbox 244"/>
          <p:cNvSpPr/>
          <p:nvPr/>
        </p:nvSpPr>
        <p:spPr>
          <a:xfrm>
            <a:off x="360005" y="6135236"/>
            <a:ext cx="1042035" cy="173989"/>
          </a:xfrm>
          <a:prstGeom prst="rect">
            <a:avLst/>
          </a:prstGeom>
          <a:solidFill>
            <a:srgbClr val="237BB2"/>
          </a:solidFill>
        </p:spPr>
        <p:txBody>
          <a:bodyPr vert="horz" wrap="square" lIns="0" tIns="0" rIns="0" bIns="0"/>
          <a:lstStyle/>
          <a:p>
            <a:pPr marL="78740" algn="l" rtl="0" eaLnBrk="0">
              <a:lnSpc>
                <a:spcPts val="1325"/>
              </a:lnSpc>
            </a:pPr>
            <a:r>
              <a:rPr sz="10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six</a:t>
            </a:r>
            <a:r>
              <a:rPr sz="1000" b="1" kern="0" spc="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     </a:t>
            </a:r>
            <a:r>
              <a:rPr sz="1500" b="1" kern="0" spc="0" baseline="-100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06</a:t>
            </a:r>
            <a:endParaRPr lang="en-US" altLang="en-US" sz="1500" baseline="-1000" dirty="0"/>
          </a:p>
        </p:txBody>
      </p:sp>
      <p:pic>
        <p:nvPicPr>
          <p:cNvPr id="3" name="picture 22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 rot="43200000">
            <a:off x="6791960" y="5356225"/>
            <a:ext cx="4541520" cy="315595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 rot="21600000">
            <a:off x="885190" y="1571625"/>
            <a:ext cx="2693670" cy="4087493"/>
            <a:chOff x="0" y="0"/>
            <a:chExt cx="3321964" cy="4087303"/>
          </a:xfrm>
        </p:grpSpPr>
        <p:pic>
          <p:nvPicPr>
            <p:cNvPr id="170" name="picture 17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rot="21600000">
              <a:off x="10802" y="1794"/>
              <a:ext cx="3309365" cy="4083710"/>
            </a:xfrm>
            <a:prstGeom prst="rect">
              <a:avLst/>
            </a:prstGeom>
          </p:spPr>
        </p:pic>
        <p:sp>
          <p:nvSpPr>
            <p:cNvPr id="172" name="path"/>
            <p:cNvSpPr/>
            <p:nvPr>
              <p:custDataLst>
                <p:tags r:id="rId8"/>
              </p:custDataLst>
            </p:nvPr>
          </p:nvSpPr>
          <p:spPr>
            <a:xfrm>
              <a:off x="0" y="0"/>
              <a:ext cx="3321964" cy="3869506"/>
            </a:xfrm>
            <a:custGeom>
              <a:avLst/>
              <a:gdLst/>
              <a:ahLst/>
              <a:cxnLst/>
              <a:rect l="0" t="0" r="0" b="0"/>
              <a:pathLst>
                <a:path w="5231" h="6093">
                  <a:moveTo>
                    <a:pt x="2" y="342"/>
                  </a:moveTo>
                  <a:lnTo>
                    <a:pt x="2" y="6093"/>
                  </a:lnTo>
                  <a:moveTo>
                    <a:pt x="5228" y="6093"/>
                  </a:moveTo>
                  <a:lnTo>
                    <a:pt x="5228" y="342"/>
                  </a:lnTo>
                  <a:moveTo>
                    <a:pt x="4888" y="2"/>
                  </a:moveTo>
                  <a:lnTo>
                    <a:pt x="342" y="2"/>
                  </a:ln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74" name="path"/>
            <p:cNvSpPr/>
            <p:nvPr>
              <p:custDataLst>
                <p:tags r:id="rId9"/>
              </p:custDataLst>
            </p:nvPr>
          </p:nvSpPr>
          <p:spPr>
            <a:xfrm>
              <a:off x="0" y="3867708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2" y="2"/>
                  </a:moveTo>
                  <a:cubicBezTo>
                    <a:pt x="2" y="190"/>
                    <a:pt x="155" y="342"/>
                    <a:pt x="342" y="34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76" name="path"/>
            <p:cNvSpPr/>
            <p:nvPr>
              <p:custDataLst>
                <p:tags r:id="rId10"/>
              </p:custDataLst>
            </p:nvPr>
          </p:nvSpPr>
          <p:spPr>
            <a:xfrm>
              <a:off x="3102368" y="3867708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2" y="342"/>
                  </a:moveTo>
                  <a:cubicBezTo>
                    <a:pt x="190" y="342"/>
                    <a:pt x="342" y="190"/>
                    <a:pt x="342" y="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82" name="path"/>
            <p:cNvSpPr/>
            <p:nvPr>
              <p:custDataLst>
                <p:tags r:id="rId11"/>
              </p:custDataLst>
            </p:nvPr>
          </p:nvSpPr>
          <p:spPr>
            <a:xfrm>
              <a:off x="0" y="0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342" y="2"/>
                  </a:moveTo>
                  <a:cubicBezTo>
                    <a:pt x="155" y="2"/>
                    <a:pt x="2" y="155"/>
                    <a:pt x="2" y="34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p>
              <a:pPr algn="ctr"/>
              <a:endParaRPr lang="zh-CN" altLang="en-US"/>
            </a:p>
          </p:txBody>
        </p:sp>
        <p:sp>
          <p:nvSpPr>
            <p:cNvPr id="184" name="path"/>
            <p:cNvSpPr/>
            <p:nvPr>
              <p:custDataLst>
                <p:tags r:id="rId12"/>
              </p:custDataLst>
            </p:nvPr>
          </p:nvSpPr>
          <p:spPr>
            <a:xfrm>
              <a:off x="3102368" y="0"/>
              <a:ext cx="219595" cy="219595"/>
            </a:xfrm>
            <a:custGeom>
              <a:avLst/>
              <a:gdLst/>
              <a:ahLst/>
              <a:cxnLst/>
              <a:rect l="0" t="0" r="0" b="0"/>
              <a:pathLst>
                <a:path w="345" h="345">
                  <a:moveTo>
                    <a:pt x="342" y="342"/>
                  </a:moveTo>
                  <a:cubicBezTo>
                    <a:pt x="342" y="155"/>
                    <a:pt x="190" y="2"/>
                    <a:pt x="2" y="2"/>
                  </a:cubicBezTo>
                </a:path>
              </a:pathLst>
            </a:custGeom>
            <a:noFill/>
            <a:ln w="3594" cap="flat">
              <a:solidFill>
                <a:srgbClr val="231F20">
                  <a:alpha val="100000"/>
                </a:srgbClr>
              </a:solidFill>
              <a:prstDash val="solid"/>
              <a:miter lim="400000"/>
            </a:ln>
          </p:spPr>
          <p:txBody>
            <a:bodyPr rtlCol="0"/>
            <a:p>
              <a:pPr algn="ctr"/>
              <a:endParaRPr lang="zh-CN" altLang="en-US"/>
            </a:p>
          </p:txBody>
        </p:sp>
      </p:grpSp>
      <p:pic>
        <p:nvPicPr>
          <p:cNvPr id="2" name="picture 2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"/>
          <a:stretch>
            <a:fillRect/>
          </a:stretch>
        </p:blipFill>
        <p:spPr>
          <a:xfrm rot="43200000">
            <a:off x="853440" y="5356225"/>
            <a:ext cx="2722880" cy="318135"/>
          </a:xfrm>
          <a:prstGeom prst="rect">
            <a:avLst/>
          </a:prstGeom>
        </p:spPr>
      </p:pic>
      <p:sp>
        <p:nvSpPr>
          <p:cNvPr id="156" name="textbox 156"/>
          <p:cNvSpPr/>
          <p:nvPr>
            <p:custDataLst>
              <p:tags r:id="rId14"/>
            </p:custDataLst>
          </p:nvPr>
        </p:nvSpPr>
        <p:spPr>
          <a:xfrm rot="21600000">
            <a:off x="1832706" y="5442283"/>
            <a:ext cx="782955" cy="17398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1000"/>
              </a:lnSpc>
            </a:pP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Laminator</a:t>
            </a:r>
            <a:endParaRPr lang="en-US" altLang="en-US" sz="1200" dirty="0"/>
          </a:p>
        </p:txBody>
      </p:sp>
      <p:sp>
        <p:nvSpPr>
          <p:cNvPr id="4" name="textbox 202"/>
          <p:cNvSpPr/>
          <p:nvPr>
            <p:custDataLst>
              <p:tags r:id="rId15"/>
            </p:custDataLst>
          </p:nvPr>
        </p:nvSpPr>
        <p:spPr>
          <a:xfrm rot="21600000">
            <a:off x="8403034" y="5433393"/>
            <a:ext cx="1321435" cy="182879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6000"/>
              </a:lnSpc>
            </a:pP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Visual</a:t>
            </a:r>
            <a:r>
              <a:rPr sz="1200" kern="0" spc="18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Inspecti</a:t>
            </a:r>
            <a:r>
              <a:rPr sz="12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endParaRPr lang="en-US" alt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246" descr="G:/battery182-1.jpgbattery182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1664988" y="1488378"/>
            <a:ext cx="1542023" cy="1542023"/>
          </a:xfrm>
          <a:prstGeom prst="rect">
            <a:avLst/>
          </a:prstGeom>
        </p:spPr>
      </p:pic>
      <p:sp>
        <p:nvSpPr>
          <p:cNvPr id="252" name="textbox 252"/>
          <p:cNvSpPr/>
          <p:nvPr/>
        </p:nvSpPr>
        <p:spPr>
          <a:xfrm>
            <a:off x="1799" y="453000"/>
            <a:ext cx="4318634" cy="641984"/>
          </a:xfrm>
          <a:prstGeom prst="rect">
            <a:avLst/>
          </a:prstGeom>
          <a:solidFill>
            <a:srgbClr val="55B04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lang="en-US" altLang="en-US" sz="1000" dirty="0"/>
          </a:p>
          <a:p>
            <a:pPr algn="l" rtl="0" eaLnBrk="0">
              <a:lnSpc>
                <a:spcPct val="10000"/>
              </a:lnSpc>
            </a:pPr>
            <a:endParaRPr lang="en-US" altLang="en-US" sz="100" dirty="0"/>
          </a:p>
          <a:p>
            <a:pPr marL="360045" algn="l" rtl="0" eaLnBrk="0">
              <a:lnSpc>
                <a:spcPct val="88000"/>
              </a:lnSpc>
            </a:pPr>
            <a:r>
              <a:rPr sz="3000" kern="0" dirty="0">
                <a:solidFill>
                  <a:srgbClr val="231F2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Solar </a:t>
            </a:r>
            <a:r>
              <a:rPr lang="en-US" sz="3000" kern="0" dirty="0">
                <a:solidFill>
                  <a:srgbClr val="231F2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 </a:t>
            </a:r>
            <a:r>
              <a:rPr sz="3000" kern="0" dirty="0">
                <a:solidFill>
                  <a:srgbClr val="231F2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Cell </a:t>
            </a:r>
            <a:r>
              <a:rPr lang="en-US" sz="3000" kern="0" dirty="0">
                <a:solidFill>
                  <a:srgbClr val="231F2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 </a:t>
            </a:r>
            <a:r>
              <a:rPr sz="3000" kern="0" dirty="0">
                <a:solidFill>
                  <a:srgbClr val="231F2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Product </a:t>
            </a:r>
            <a:endParaRPr sz="3000" kern="0" dirty="0">
              <a:solidFill>
                <a:srgbClr val="231F20">
                  <a:alpha val="100000"/>
                </a:srgbClr>
              </a:solidFill>
              <a:latin typeface="Impact" panose="020B0806030902050204"/>
              <a:ea typeface="Impact" panose="020B0806030902050204"/>
              <a:cs typeface="Impact" panose="020B0806030902050204"/>
            </a:endParaRPr>
          </a:p>
        </p:txBody>
      </p:sp>
      <p:sp>
        <p:nvSpPr>
          <p:cNvPr id="254" name="textbox 254"/>
          <p:cNvSpPr/>
          <p:nvPr>
            <p:custDataLst>
              <p:tags r:id="rId3"/>
            </p:custDataLst>
          </p:nvPr>
        </p:nvSpPr>
        <p:spPr>
          <a:xfrm>
            <a:off x="1234454" y="5211859"/>
            <a:ext cx="2460413" cy="3755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940435" indent="-927735" algn="ctr" rtl="0" eaLnBrk="0">
              <a:lnSpc>
                <a:spcPct val="92000"/>
              </a:lnSpc>
            </a:pPr>
            <a:r>
              <a:rPr sz="1200" kern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Monocrystalline 182-10BB</a:t>
            </a:r>
            <a:r>
              <a:rPr lang="en-US" sz="1200" kern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endParaRPr lang="en-US" sz="1200" kern="0" dirty="0">
              <a:solidFill>
                <a:srgbClr val="231F2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40435" indent="-927735" algn="ctr" rtl="0" eaLnBrk="0">
              <a:lnSpc>
                <a:spcPct val="92000"/>
              </a:lnSpc>
            </a:pPr>
            <a:r>
              <a:rPr sz="1200" kern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Bifacial Solar Cell</a:t>
            </a:r>
            <a:endParaRPr sz="1200" kern="0" dirty="0">
              <a:solidFill>
                <a:srgbClr val="231F2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56" name="textbox 256"/>
          <p:cNvSpPr/>
          <p:nvPr>
            <p:custDataLst>
              <p:tags r:id="rId4"/>
            </p:custDataLst>
          </p:nvPr>
        </p:nvSpPr>
        <p:spPr>
          <a:xfrm>
            <a:off x="4866715" y="5202969"/>
            <a:ext cx="2460413" cy="3755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940435" indent="-927735" algn="ctr" rtl="0" eaLnBrk="0">
              <a:lnSpc>
                <a:spcPct val="92000"/>
              </a:lnSpc>
            </a:pPr>
            <a:r>
              <a:rPr sz="1200" kern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TOPCON 182-18BB</a:t>
            </a:r>
            <a:endParaRPr sz="1200" kern="0" dirty="0">
              <a:solidFill>
                <a:srgbClr val="231F2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40435" indent="-927735" algn="ctr" rtl="0" eaLnBrk="0">
              <a:lnSpc>
                <a:spcPct val="92000"/>
              </a:lnSpc>
            </a:pPr>
            <a:r>
              <a:rPr sz="1200" kern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Bifacial Solar Cell</a:t>
            </a:r>
            <a:endParaRPr sz="1200" kern="0" dirty="0">
              <a:solidFill>
                <a:srgbClr val="231F2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0" name="rect"/>
          <p:cNvSpPr/>
          <p:nvPr/>
        </p:nvSpPr>
        <p:spPr>
          <a:xfrm>
            <a:off x="359995" y="6335995"/>
            <a:ext cx="3441064" cy="165608"/>
          </a:xfrm>
          <a:prstGeom prst="rect">
            <a:avLst/>
          </a:prstGeom>
          <a:solidFill>
            <a:srgbClr val="55B04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2" name="textbox 262"/>
          <p:cNvSpPr/>
          <p:nvPr/>
        </p:nvSpPr>
        <p:spPr>
          <a:xfrm>
            <a:off x="347295" y="6332570"/>
            <a:ext cx="3466465" cy="1606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060"/>
              </a:lnSpc>
              <a:tabLst>
                <a:tab pos="99060" algn="l"/>
              </a:tabLst>
            </a:pP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8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Email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canjkb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@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gspvenergy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8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Website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www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gspvenergy</a:t>
            </a:r>
            <a:r>
              <a:rPr sz="8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</a:t>
            </a:r>
            <a:r>
              <a:rPr sz="8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</a:t>
            </a:r>
            <a:endParaRPr lang="en-US" altLang="en-US" sz="800" dirty="0"/>
          </a:p>
        </p:txBody>
      </p:sp>
      <p:pic>
        <p:nvPicPr>
          <p:cNvPr id="264" name="picture 2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791842" y="6052040"/>
            <a:ext cx="1023386" cy="426779"/>
          </a:xfrm>
          <a:prstGeom prst="rect">
            <a:avLst/>
          </a:prstGeom>
        </p:spPr>
      </p:pic>
      <p:sp>
        <p:nvSpPr>
          <p:cNvPr id="266" name="textbox 266"/>
          <p:cNvSpPr/>
          <p:nvPr/>
        </p:nvSpPr>
        <p:spPr>
          <a:xfrm>
            <a:off x="360005" y="6143396"/>
            <a:ext cx="1042035" cy="165735"/>
          </a:xfrm>
          <a:prstGeom prst="rect">
            <a:avLst/>
          </a:prstGeom>
          <a:solidFill>
            <a:srgbClr val="237B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44000"/>
              </a:lnSpc>
            </a:pPr>
            <a:endParaRPr lang="en-US" altLang="en-US" sz="200" dirty="0"/>
          </a:p>
          <a:p>
            <a:pPr marL="78740" algn="l" rtl="0" eaLnBrk="0">
              <a:lnSpc>
                <a:spcPct val="82000"/>
              </a:lnSpc>
              <a:spcBef>
                <a:spcPts val="0"/>
              </a:spcBef>
            </a:pPr>
            <a:r>
              <a:rPr sz="1000" b="1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seven</a:t>
            </a:r>
            <a:r>
              <a:rPr sz="1000" b="1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</a:t>
            </a:r>
            <a:r>
              <a:rPr sz="1000" b="1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07</a:t>
            </a:r>
            <a:endParaRPr lang="en-US" altLang="en-US" sz="1000" dirty="0"/>
          </a:p>
        </p:txBody>
      </p:sp>
      <p:pic>
        <p:nvPicPr>
          <p:cNvPr id="2" name="图片 1" descr="battery182-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693826" y="3364820"/>
            <a:ext cx="1541527" cy="1541527"/>
          </a:xfrm>
          <a:prstGeom prst="rect">
            <a:avLst/>
          </a:prstGeom>
        </p:spPr>
      </p:pic>
      <p:sp>
        <p:nvSpPr>
          <p:cNvPr id="3" name="textbox 254"/>
          <p:cNvSpPr/>
          <p:nvPr>
            <p:custDataLst>
              <p:tags r:id="rId8"/>
            </p:custDataLst>
          </p:nvPr>
        </p:nvSpPr>
        <p:spPr>
          <a:xfrm>
            <a:off x="1205634" y="3030607"/>
            <a:ext cx="2460413" cy="37555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940435" indent="-927735" algn="ctr" rtl="0" eaLnBrk="0">
              <a:lnSpc>
                <a:spcPct val="92000"/>
              </a:lnSpc>
            </a:pPr>
            <a:r>
              <a:rPr sz="1200" kern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Front</a:t>
            </a:r>
            <a:endParaRPr sz="1200" kern="0" dirty="0">
              <a:solidFill>
                <a:srgbClr val="231F2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254"/>
          <p:cNvSpPr/>
          <p:nvPr>
            <p:custDataLst>
              <p:tags r:id="rId9"/>
            </p:custDataLst>
          </p:nvPr>
        </p:nvSpPr>
        <p:spPr>
          <a:xfrm>
            <a:off x="1205634" y="4906394"/>
            <a:ext cx="2460413" cy="37555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940435" indent="-927735" algn="ctr" rtl="0" eaLnBrk="0">
              <a:lnSpc>
                <a:spcPct val="92000"/>
              </a:lnSpc>
            </a:pPr>
            <a:r>
              <a:rPr sz="1200" kern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Back</a:t>
            </a:r>
            <a:endParaRPr sz="1200" kern="0" dirty="0">
              <a:solidFill>
                <a:srgbClr val="231F2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" name="picture 246" descr="G:/battery182-n1.jpgbattery182-n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 t="16" b="16"/>
          <a:stretch>
            <a:fillRect/>
          </a:stretch>
        </p:blipFill>
        <p:spPr>
          <a:xfrm>
            <a:off x="5274712" y="1488378"/>
            <a:ext cx="1542023" cy="1542023"/>
          </a:xfrm>
          <a:prstGeom prst="rect">
            <a:avLst/>
          </a:prstGeom>
        </p:spPr>
      </p:pic>
      <p:pic>
        <p:nvPicPr>
          <p:cNvPr id="6" name="图片 5" descr="G:/battery182-n2.jpgbattery182-n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t="425" b="425"/>
          <a:stretch>
            <a:fillRect/>
          </a:stretch>
        </p:blipFill>
        <p:spPr>
          <a:xfrm>
            <a:off x="5303550" y="3364820"/>
            <a:ext cx="1541527" cy="1541527"/>
          </a:xfrm>
          <a:prstGeom prst="rect">
            <a:avLst/>
          </a:prstGeom>
        </p:spPr>
      </p:pic>
      <p:sp>
        <p:nvSpPr>
          <p:cNvPr id="7" name="textbox 254"/>
          <p:cNvSpPr/>
          <p:nvPr>
            <p:custDataLst>
              <p:tags r:id="rId14"/>
            </p:custDataLst>
          </p:nvPr>
        </p:nvSpPr>
        <p:spPr>
          <a:xfrm>
            <a:off x="4815357" y="3030607"/>
            <a:ext cx="2460413" cy="37555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940435" indent="-927735" algn="ctr" rtl="0" eaLnBrk="0">
              <a:lnSpc>
                <a:spcPct val="92000"/>
              </a:lnSpc>
            </a:pPr>
            <a:r>
              <a:rPr sz="1200" kern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Front</a:t>
            </a:r>
            <a:endParaRPr sz="1200" kern="0" dirty="0">
              <a:solidFill>
                <a:srgbClr val="231F2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8" name="textbox 254"/>
          <p:cNvSpPr/>
          <p:nvPr>
            <p:custDataLst>
              <p:tags r:id="rId15"/>
            </p:custDataLst>
          </p:nvPr>
        </p:nvSpPr>
        <p:spPr>
          <a:xfrm>
            <a:off x="4815357" y="4906394"/>
            <a:ext cx="2460413" cy="37555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940435" indent="-927735" algn="ctr" rtl="0" eaLnBrk="0">
              <a:lnSpc>
                <a:spcPct val="92000"/>
              </a:lnSpc>
            </a:pPr>
            <a:r>
              <a:rPr sz="1200" kern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Back</a:t>
            </a:r>
            <a:endParaRPr sz="1200" kern="0" dirty="0">
              <a:solidFill>
                <a:srgbClr val="231F2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9" name="picture 246" descr="G:/battery210--1.jpgbattery210--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rcRect t="229" b="229"/>
          <a:stretch>
            <a:fillRect/>
          </a:stretch>
        </p:blipFill>
        <p:spPr>
          <a:xfrm>
            <a:off x="8884735" y="1488378"/>
            <a:ext cx="1542023" cy="1542023"/>
          </a:xfrm>
          <a:prstGeom prst="rect">
            <a:avLst/>
          </a:prstGeom>
        </p:spPr>
      </p:pic>
      <p:sp>
        <p:nvSpPr>
          <p:cNvPr id="10" name="textbox 254"/>
          <p:cNvSpPr/>
          <p:nvPr>
            <p:custDataLst>
              <p:tags r:id="rId18"/>
            </p:custDataLst>
          </p:nvPr>
        </p:nvSpPr>
        <p:spPr>
          <a:xfrm>
            <a:off x="8358316" y="5211859"/>
            <a:ext cx="2460413" cy="37555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940435" indent="-927735" algn="ctr" rtl="0" eaLnBrk="0">
              <a:lnSpc>
                <a:spcPct val="92000"/>
              </a:lnSpc>
            </a:pPr>
            <a:r>
              <a:rPr sz="1200" kern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Monocrystalline 210-12BB</a:t>
            </a:r>
            <a:r>
              <a:rPr lang="en-US" sz="1200" kern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endParaRPr lang="en-US" sz="1200" kern="0" dirty="0">
              <a:solidFill>
                <a:srgbClr val="231F2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40435" indent="-927735" algn="ctr" rtl="0" eaLnBrk="0">
              <a:lnSpc>
                <a:spcPct val="92000"/>
              </a:lnSpc>
            </a:pPr>
            <a:r>
              <a:rPr sz="1200" kern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Bifacial Solar Cell</a:t>
            </a:r>
            <a:endParaRPr sz="1200" kern="0" dirty="0">
              <a:solidFill>
                <a:srgbClr val="231F2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256"/>
          <p:cNvSpPr/>
          <p:nvPr>
            <p:custDataLst>
              <p:tags r:id="rId19"/>
            </p:custDataLst>
          </p:nvPr>
        </p:nvSpPr>
        <p:spPr>
          <a:xfrm>
            <a:off x="9295337" y="5202969"/>
            <a:ext cx="2460413" cy="37555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940435" indent="-927735" algn="ctr" rtl="0" eaLnBrk="0">
              <a:lnSpc>
                <a:spcPct val="92000"/>
              </a:lnSpc>
            </a:pPr>
            <a:endParaRPr sz="1200" kern="0" dirty="0">
              <a:solidFill>
                <a:srgbClr val="231F2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2" name="图片 11" descr="G:/battery210-2.jpgbattery210-2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rcRect l="213" r="213"/>
          <a:stretch>
            <a:fillRect/>
          </a:stretch>
        </p:blipFill>
        <p:spPr>
          <a:xfrm>
            <a:off x="8884998" y="3373075"/>
            <a:ext cx="1541527" cy="1541527"/>
          </a:xfrm>
          <a:prstGeom prst="rect">
            <a:avLst/>
          </a:prstGeom>
        </p:spPr>
      </p:pic>
      <p:sp>
        <p:nvSpPr>
          <p:cNvPr id="13" name="textbox 254"/>
          <p:cNvSpPr/>
          <p:nvPr>
            <p:custDataLst>
              <p:tags r:id="rId22"/>
            </p:custDataLst>
          </p:nvPr>
        </p:nvSpPr>
        <p:spPr>
          <a:xfrm>
            <a:off x="8329496" y="3030607"/>
            <a:ext cx="2460413" cy="37555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940435" indent="-927735" algn="ctr" rtl="0" eaLnBrk="0">
              <a:lnSpc>
                <a:spcPct val="92000"/>
              </a:lnSpc>
            </a:pPr>
            <a:r>
              <a:rPr sz="1200" kern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Front</a:t>
            </a:r>
            <a:endParaRPr sz="1200" kern="0" dirty="0">
              <a:solidFill>
                <a:srgbClr val="231F2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254"/>
          <p:cNvSpPr/>
          <p:nvPr>
            <p:custDataLst>
              <p:tags r:id="rId23"/>
            </p:custDataLst>
          </p:nvPr>
        </p:nvSpPr>
        <p:spPr>
          <a:xfrm>
            <a:off x="8355531" y="4906394"/>
            <a:ext cx="2460413" cy="37555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940435" indent="-927735" algn="ctr" rtl="0" eaLnBrk="0">
              <a:lnSpc>
                <a:spcPct val="92000"/>
              </a:lnSpc>
            </a:pPr>
            <a:r>
              <a:rPr sz="1200" kern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Back</a:t>
            </a:r>
            <a:endParaRPr sz="1200" kern="0" dirty="0">
              <a:solidFill>
                <a:srgbClr val="231F2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0" name="文本框 19"/>
          <p:cNvSpPr txBox="1"/>
          <p:nvPr>
            <p:custDataLst>
              <p:tags r:id="rId24"/>
            </p:custDataLst>
          </p:nvPr>
        </p:nvSpPr>
        <p:spPr>
          <a:xfrm>
            <a:off x="1564005" y="5587365"/>
            <a:ext cx="1839595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940435" indent="-927735" algn="ctr" rtl="0" eaLnBrk="0">
              <a:lnSpc>
                <a:spcPct val="92000"/>
              </a:lnSpc>
            </a:pPr>
            <a:r>
              <a:rPr lang="en-US" sz="1200" kern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Eff</a:t>
            </a:r>
            <a:r>
              <a:rPr lang="zh-CN" altLang="en-US" sz="1200" kern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宋体" panose="02010600030101010101" pitchFamily="2" charset="-122"/>
                <a:cs typeface="Arial" panose="020B0604020202020204"/>
                <a:sym typeface="+mn-ea"/>
              </a:rPr>
              <a:t>：</a:t>
            </a:r>
            <a:r>
              <a:rPr lang="en-US" sz="1200" kern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22.2%-23.3%</a:t>
            </a:r>
            <a:endParaRPr lang="en-US" altLang="en-US" sz="1200" kern="0" dirty="0">
              <a:solidFill>
                <a:srgbClr val="231F2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25"/>
            </p:custDataLst>
          </p:nvPr>
        </p:nvSpPr>
        <p:spPr>
          <a:xfrm>
            <a:off x="5200650" y="5587365"/>
            <a:ext cx="1839595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940435" indent="-927735" algn="ctr" rtl="0" eaLnBrk="0">
              <a:lnSpc>
                <a:spcPct val="92000"/>
              </a:lnSpc>
            </a:pPr>
            <a:r>
              <a:rPr lang="en-US" sz="1200" kern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Eff</a:t>
            </a:r>
            <a:r>
              <a:rPr lang="zh-CN" altLang="en-US" sz="1200" kern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宋体" panose="02010600030101010101" pitchFamily="2" charset="-122"/>
                <a:cs typeface="Arial" panose="020B0604020202020204"/>
                <a:sym typeface="+mn-ea"/>
              </a:rPr>
              <a:t>：</a:t>
            </a:r>
            <a:r>
              <a:rPr lang="en-US" sz="1200" kern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23.3%-24.7%</a:t>
            </a:r>
            <a:endParaRPr lang="en-US" altLang="en-US" sz="1200" kern="0" dirty="0">
              <a:solidFill>
                <a:srgbClr val="231F2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26"/>
            </p:custDataLst>
          </p:nvPr>
        </p:nvSpPr>
        <p:spPr>
          <a:xfrm>
            <a:off x="8682355" y="5580380"/>
            <a:ext cx="1839595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940435" indent="-927735" algn="ctr" rtl="0" eaLnBrk="0">
              <a:lnSpc>
                <a:spcPct val="92000"/>
              </a:lnSpc>
            </a:pPr>
            <a:r>
              <a:rPr lang="en-US" sz="1200" kern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Eff</a:t>
            </a:r>
            <a:r>
              <a:rPr lang="zh-CN" altLang="en-US" sz="1200" kern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宋体" panose="02010600030101010101" pitchFamily="2" charset="-122"/>
                <a:cs typeface="Arial" panose="020B0604020202020204"/>
                <a:sym typeface="+mn-ea"/>
              </a:rPr>
              <a:t>：</a:t>
            </a:r>
            <a:r>
              <a:rPr lang="en-US" sz="1200" kern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22.1%-23.1%</a:t>
            </a:r>
            <a:endParaRPr lang="en-US" altLang="en-US" sz="1200" kern="0" dirty="0">
              <a:solidFill>
                <a:srgbClr val="231F2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2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640176" y="1610779"/>
            <a:ext cx="1855866" cy="3394557"/>
          </a:xfrm>
          <a:prstGeom prst="rect">
            <a:avLst/>
          </a:prstGeom>
        </p:spPr>
      </p:pic>
      <p:pic>
        <p:nvPicPr>
          <p:cNvPr id="248" name="picture 2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119700" y="1610779"/>
            <a:ext cx="1847997" cy="3394557"/>
          </a:xfrm>
          <a:prstGeom prst="rect">
            <a:avLst/>
          </a:prstGeom>
        </p:spPr>
      </p:pic>
      <p:pic>
        <p:nvPicPr>
          <p:cNvPr id="250" name="picture 2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696135" y="1498066"/>
            <a:ext cx="1751012" cy="3507269"/>
          </a:xfrm>
          <a:prstGeom prst="rect">
            <a:avLst/>
          </a:prstGeom>
        </p:spPr>
      </p:pic>
      <p:sp>
        <p:nvSpPr>
          <p:cNvPr id="252" name="textbox 252"/>
          <p:cNvSpPr/>
          <p:nvPr/>
        </p:nvSpPr>
        <p:spPr>
          <a:xfrm>
            <a:off x="1799" y="453000"/>
            <a:ext cx="4318634" cy="641984"/>
          </a:xfrm>
          <a:prstGeom prst="rect">
            <a:avLst/>
          </a:prstGeom>
          <a:solidFill>
            <a:srgbClr val="55B043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lang="en-US" altLang="en-US" sz="1000" dirty="0"/>
          </a:p>
          <a:p>
            <a:pPr algn="l" rtl="0" eaLnBrk="0">
              <a:lnSpc>
                <a:spcPct val="10000"/>
              </a:lnSpc>
            </a:pPr>
            <a:endParaRPr lang="en-US" altLang="en-US" sz="100" dirty="0"/>
          </a:p>
          <a:p>
            <a:pPr marL="360045" algn="l" rtl="0" eaLnBrk="0">
              <a:lnSpc>
                <a:spcPct val="88000"/>
              </a:lnSpc>
            </a:pPr>
            <a:r>
              <a:rPr sz="3000" kern="0" spc="-10" dirty="0">
                <a:solidFill>
                  <a:srgbClr val="231F2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182 Mainstream</a:t>
            </a:r>
            <a:r>
              <a:rPr sz="3000" kern="0" spc="130" dirty="0">
                <a:solidFill>
                  <a:srgbClr val="231F2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 </a:t>
            </a:r>
            <a:r>
              <a:rPr sz="3000" kern="0" spc="-10" dirty="0">
                <a:solidFill>
                  <a:srgbClr val="231F20">
                    <a:alpha val="100000"/>
                  </a:srgbClr>
                </a:solidFill>
                <a:latin typeface="Impact" panose="020B0806030902050204"/>
                <a:ea typeface="Impact" panose="020B0806030902050204"/>
                <a:cs typeface="Impact" panose="020B0806030902050204"/>
              </a:rPr>
              <a:t>Model</a:t>
            </a:r>
            <a:endParaRPr lang="en-US" altLang="en-US" sz="3000" dirty="0"/>
          </a:p>
        </p:txBody>
      </p:sp>
      <p:sp>
        <p:nvSpPr>
          <p:cNvPr id="254" name="textbox 254"/>
          <p:cNvSpPr/>
          <p:nvPr/>
        </p:nvSpPr>
        <p:spPr>
          <a:xfrm>
            <a:off x="1380576" y="5377860"/>
            <a:ext cx="2383789" cy="3638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940435" indent="-927735" algn="l" rtl="0" eaLnBrk="0">
              <a:lnSpc>
                <a:spcPct val="92000"/>
              </a:lnSpc>
            </a:pP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</a:t>
            </a:r>
            <a:r>
              <a:rPr sz="1200" kern="0" spc="9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200" kern="0" spc="18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9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M10/108H-395W-415</a:t>
            </a:r>
            <a:r>
              <a:rPr sz="1200" kern="0" spc="8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5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P-</a:t>
            </a: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Type</a:t>
            </a:r>
            <a:endParaRPr lang="en-US" altLang="en-US" sz="1200" dirty="0"/>
          </a:p>
        </p:txBody>
      </p:sp>
      <p:sp>
        <p:nvSpPr>
          <p:cNvPr id="256" name="textbox 256"/>
          <p:cNvSpPr/>
          <p:nvPr/>
        </p:nvSpPr>
        <p:spPr>
          <a:xfrm>
            <a:off x="4856159" y="5377860"/>
            <a:ext cx="2383789" cy="3638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940435" indent="-927735" algn="l" rtl="0" eaLnBrk="0">
              <a:lnSpc>
                <a:spcPct val="92000"/>
              </a:lnSpc>
            </a:pP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</a:t>
            </a:r>
            <a:r>
              <a:rPr sz="1200" kern="0" spc="9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</a:t>
            </a:r>
            <a:r>
              <a:rPr sz="1200" kern="0" spc="18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9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M10/120H-450W-470</a:t>
            </a:r>
            <a:r>
              <a:rPr sz="1200" kern="0" spc="8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</a:t>
            </a: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5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P-</a:t>
            </a: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Type</a:t>
            </a:r>
            <a:endParaRPr lang="en-US" altLang="en-US" sz="1200" dirty="0"/>
          </a:p>
        </p:txBody>
      </p:sp>
      <p:sp>
        <p:nvSpPr>
          <p:cNvPr id="258" name="textbox 258"/>
          <p:cNvSpPr/>
          <p:nvPr/>
        </p:nvSpPr>
        <p:spPr>
          <a:xfrm>
            <a:off x="8407730" y="5377860"/>
            <a:ext cx="2336800" cy="3638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916305" indent="-904240" algn="l" rtl="0" eaLnBrk="0">
              <a:lnSpc>
                <a:spcPct val="92000"/>
              </a:lnSpc>
            </a:pP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</a:t>
            </a:r>
            <a:r>
              <a:rPr sz="1200" kern="0" spc="10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-M10/144H-535W</a:t>
            </a:r>
            <a:r>
              <a:rPr sz="1200" kern="0" spc="9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-555W</a:t>
            </a: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kern="0" spc="5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P-</a:t>
            </a:r>
            <a:r>
              <a:rPr sz="1200" kern="0" spc="0" dirty="0">
                <a:solidFill>
                  <a:srgbClr val="231F2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Type</a:t>
            </a:r>
            <a:endParaRPr lang="en-US" altLang="en-US" sz="1200" dirty="0"/>
          </a:p>
        </p:txBody>
      </p:sp>
      <p:sp>
        <p:nvSpPr>
          <p:cNvPr id="260" name="rect"/>
          <p:cNvSpPr/>
          <p:nvPr/>
        </p:nvSpPr>
        <p:spPr>
          <a:xfrm>
            <a:off x="359995" y="6335995"/>
            <a:ext cx="3441064" cy="165608"/>
          </a:xfrm>
          <a:prstGeom prst="rect">
            <a:avLst/>
          </a:prstGeom>
          <a:solidFill>
            <a:srgbClr val="55B043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2" name="textbox 262"/>
          <p:cNvSpPr/>
          <p:nvPr/>
        </p:nvSpPr>
        <p:spPr>
          <a:xfrm>
            <a:off x="347295" y="6332570"/>
            <a:ext cx="3466465" cy="1606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060"/>
              </a:lnSpc>
              <a:tabLst>
                <a:tab pos="99060" algn="l"/>
              </a:tabLst>
            </a:pP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r>
              <a:rPr sz="8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Email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canjkb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@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gspvenergy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800" b="1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Website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www</a:t>
            </a:r>
            <a:r>
              <a:rPr sz="800" kern="0" spc="6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gspvenergy</a:t>
            </a:r>
            <a:r>
              <a:rPr sz="8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800" kern="0" spc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com</a:t>
            </a:r>
            <a:r>
              <a:rPr sz="800" kern="0" spc="5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</a:t>
            </a:r>
            <a:endParaRPr lang="en-US" altLang="en-US" sz="800" dirty="0"/>
          </a:p>
        </p:txBody>
      </p:sp>
      <p:pic>
        <p:nvPicPr>
          <p:cNvPr id="264" name="picture 2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791842" y="6052040"/>
            <a:ext cx="1023386" cy="426779"/>
          </a:xfrm>
          <a:prstGeom prst="rect">
            <a:avLst/>
          </a:prstGeom>
        </p:spPr>
      </p:pic>
      <p:sp>
        <p:nvSpPr>
          <p:cNvPr id="266" name="textbox 266"/>
          <p:cNvSpPr/>
          <p:nvPr/>
        </p:nvSpPr>
        <p:spPr>
          <a:xfrm>
            <a:off x="360005" y="6143396"/>
            <a:ext cx="1042035" cy="165735"/>
          </a:xfrm>
          <a:prstGeom prst="rect">
            <a:avLst/>
          </a:prstGeom>
          <a:solidFill>
            <a:srgbClr val="237BB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44000"/>
              </a:lnSpc>
            </a:pPr>
            <a:endParaRPr lang="en-US" altLang="en-US" sz="200" dirty="0"/>
          </a:p>
          <a:p>
            <a:pPr marL="78740" algn="l" rtl="0" eaLnBrk="0">
              <a:lnSpc>
                <a:spcPct val="82000"/>
              </a:lnSpc>
              <a:spcBef>
                <a:spcPts val="0"/>
              </a:spcBef>
            </a:pPr>
            <a:r>
              <a:rPr lang="en-US" sz="1000" b="1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eight</a:t>
            </a:r>
            <a:r>
              <a:rPr sz="1000" b="1" kern="0" spc="2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   </a:t>
            </a:r>
            <a:r>
              <a:rPr sz="1000" b="1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0</a:t>
            </a:r>
            <a:r>
              <a:rPr lang="en-US" sz="1000" b="1" kern="0" spc="-1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8</a:t>
            </a:r>
            <a:endParaRPr lang="en-US" sz="1000" b="1" kern="0" spc="-10" dirty="0">
              <a:solidFill>
                <a:srgbClr val="FFFFFF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DIAGRAM_VIRTUALLY_FRAME" val="{&quot;height&quot;:391.05,&quot;left&quot;:43.30677165354329,&quot;top&quot;:105.75,&quot;width&quot;:887.0432283464567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91.05,&quot;left&quot;:43.30677165354329,&quot;top&quot;:105.75,&quot;width&quot;:887.0432283464567}"/>
</p:tagLst>
</file>

<file path=ppt/tags/tag31.xml><?xml version="1.0" encoding="utf-8"?>
<p:tagLst xmlns:p="http://schemas.openxmlformats.org/presentationml/2006/main">
  <p:tag name="KSO_WM_DIAGRAM_VIRTUALLY_FRAME" val="{&quot;height&quot;:391.05,&quot;left&quot;:43.30677165354329,&quot;top&quot;:105.75,&quot;width&quot;:887.0432283464567}"/>
</p:tagLst>
</file>

<file path=ppt/tags/tag32.xml><?xml version="1.0" encoding="utf-8"?>
<p:tagLst xmlns:p="http://schemas.openxmlformats.org/presentationml/2006/main">
  <p:tag name="KSO_WM_DIAGRAM_VIRTUALLY_FRAME" val="{&quot;height&quot;:391.05,&quot;left&quot;:43.30677165354329,&quot;top&quot;:105.75,&quot;width&quot;:887.0432283464567}"/>
</p:tagLst>
</file>

<file path=ppt/tags/tag33.xml><?xml version="1.0" encoding="utf-8"?>
<p:tagLst xmlns:p="http://schemas.openxmlformats.org/presentationml/2006/main">
  <p:tag name="KSO_WM_DIAGRAM_VIRTUALLY_FRAME" val="{&quot;height&quot;:391.05,&quot;left&quot;:43.30677165354329,&quot;top&quot;:105.75,&quot;width&quot;:887.0432283464567}"/>
</p:tagLst>
</file>

<file path=ppt/tags/tag34.xml><?xml version="1.0" encoding="utf-8"?>
<p:tagLst xmlns:p="http://schemas.openxmlformats.org/presentationml/2006/main">
  <p:tag name="KSO_WM_DIAGRAM_VIRTUALLY_FRAME" val="{&quot;height&quot;:391.05,&quot;left&quot;:43.30677165354329,&quot;top&quot;:105.75,&quot;width&quot;:887.0432283464567}"/>
</p:tagLst>
</file>

<file path=ppt/tags/tag35.xml><?xml version="1.0" encoding="utf-8"?>
<p:tagLst xmlns:p="http://schemas.openxmlformats.org/presentationml/2006/main">
  <p:tag name="KSO_WM_DIAGRAM_VIRTUALLY_FRAME" val="{&quot;height&quot;:391.05,&quot;left&quot;:43.30677165354329,&quot;top&quot;:105.75,&quot;width&quot;:887.0432283464567}"/>
</p:tagLst>
</file>

<file path=ppt/tags/tag36.xml><?xml version="1.0" encoding="utf-8"?>
<p:tagLst xmlns:p="http://schemas.openxmlformats.org/presentationml/2006/main">
  <p:tag name="KSO_WM_DIAGRAM_VIRTUALLY_FRAME" val="{&quot;height&quot;:391.05,&quot;left&quot;:43.30677165354329,&quot;top&quot;:105.75,&quot;width&quot;:887.0432283464567}"/>
</p:tagLst>
</file>

<file path=ppt/tags/tag37.xml><?xml version="1.0" encoding="utf-8"?>
<p:tagLst xmlns:p="http://schemas.openxmlformats.org/presentationml/2006/main">
  <p:tag name="KSO_WM_DIAGRAM_VIRTUALLY_FRAME" val="{&quot;height&quot;:391.05,&quot;left&quot;:43.30677165354329,&quot;top&quot;:105.75,&quot;width&quot;:887.0432283464567}"/>
</p:tagLst>
</file>

<file path=ppt/tags/tag38.xml><?xml version="1.0" encoding="utf-8"?>
<p:tagLst xmlns:p="http://schemas.openxmlformats.org/presentationml/2006/main">
  <p:tag name="KSO_WM_DIAGRAM_VIRTUALLY_FRAME" val="{&quot;height&quot;:391.05,&quot;left&quot;:43.30677165354329,&quot;top&quot;:105.75,&quot;width&quot;:887.0432283464567}"/>
</p:tagLst>
</file>

<file path=ppt/tags/tag39.xml><?xml version="1.0" encoding="utf-8"?>
<p:tagLst xmlns:p="http://schemas.openxmlformats.org/presentationml/2006/main">
  <p:tag name="KSO_WM_DIAGRAM_VIRTUALLY_FRAME" val="{&quot;height&quot;:391.05,&quot;left&quot;:43.30677165354329,&quot;top&quot;:105.75,&quot;width&quot;:887.0432283464567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391.05,&quot;left&quot;:43.30677165354329,&quot;top&quot;:105.75,&quot;width&quot;:887.0432283464567}"/>
</p:tagLst>
</file>

<file path=ppt/tags/tag41.xml><?xml version="1.0" encoding="utf-8"?>
<p:tagLst xmlns:p="http://schemas.openxmlformats.org/presentationml/2006/main">
  <p:tag name="KSO_WM_DIAGRAM_VIRTUALLY_FRAME" val="{&quot;height&quot;:391.05,&quot;left&quot;:43.30677165354329,&quot;top&quot;:105.75,&quot;width&quot;:887.0432283464567}"/>
</p:tagLst>
</file>

<file path=ppt/tags/tag42.xml><?xml version="1.0" encoding="utf-8"?>
<p:tagLst xmlns:p="http://schemas.openxmlformats.org/presentationml/2006/main">
  <p:tag name="KSO_WM_DIAGRAM_VIRTUALLY_FRAME" val="{&quot;height&quot;:391.05,&quot;left&quot;:43.30677165354329,&quot;top&quot;:105.75,&quot;width&quot;:887.0432283464567}"/>
</p:tagLst>
</file>

<file path=ppt/tags/tag43.xml><?xml version="1.0" encoding="utf-8"?>
<p:tagLst xmlns:p="http://schemas.openxmlformats.org/presentationml/2006/main">
  <p:tag name="KSO_WM_DIAGRAM_VIRTUALLY_FRAME" val="{&quot;height&quot;:391.05,&quot;left&quot;:43.30677165354329,&quot;top&quot;:105.75,&quot;width&quot;:887.0432283464567}"/>
</p:tagLst>
</file>

<file path=ppt/tags/tag44.xml><?xml version="1.0" encoding="utf-8"?>
<p:tagLst xmlns:p="http://schemas.openxmlformats.org/presentationml/2006/main">
  <p:tag name="KSO_WM_DIAGRAM_VIRTUALLY_FRAME" val="{&quot;height&quot;:391.05,&quot;left&quot;:43.30677165354329,&quot;top&quot;:105.75,&quot;width&quot;:887.0432283464567}"/>
</p:tagLst>
</file>

<file path=ppt/tags/tag45.xml><?xml version="1.0" encoding="utf-8"?>
<p:tagLst xmlns:p="http://schemas.openxmlformats.org/presentationml/2006/main">
  <p:tag name="KSO_WM_DIAGRAM_VIRTUALLY_FRAME" val="{&quot;height&quot;:391.05,&quot;left&quot;:43.30677165354329,&quot;top&quot;:105.75,&quot;width&quot;:887.0432283464567}"/>
</p:tagLst>
</file>

<file path=ppt/tags/tag46.xml><?xml version="1.0" encoding="utf-8"?>
<p:tagLst xmlns:p="http://schemas.openxmlformats.org/presentationml/2006/main">
  <p:tag name="KSO_WM_DIAGRAM_VIRTUALLY_FRAME" val="{&quot;height&quot;:391.05,&quot;left&quot;:43.30677165354329,&quot;top&quot;:105.75,&quot;width&quot;:887.0432283464567}"/>
</p:tagLst>
</file>

<file path=ppt/tags/tag47.xml><?xml version="1.0" encoding="utf-8"?>
<p:tagLst xmlns:p="http://schemas.openxmlformats.org/presentationml/2006/main">
  <p:tag name="KSO_WM_DIAGRAM_VIRTUALLY_FRAME" val="{&quot;height&quot;:391.05,&quot;left&quot;:43.30677165354329,&quot;top&quot;:105.75,&quot;width&quot;:887.0432283464567}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commondata" val="eyJoZGlkIjoiZjg1ODEzNGZiNzJmZTQyMDgwZGY5MWIwZmI4ZjlhNmMifQ==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3746</Words>
  <Application>WPS 演示</Application>
  <PresentationFormat/>
  <Paragraphs>256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宋体</vt:lpstr>
      <vt:lpstr>Wingdings</vt:lpstr>
      <vt:lpstr>Arial</vt:lpstr>
      <vt:lpstr>Impact</vt:lpstr>
      <vt:lpstr>等线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Natalie</cp:lastModifiedBy>
  <cp:revision>12</cp:revision>
  <dcterms:created xsi:type="dcterms:W3CDTF">2023-11-13T07:45:00Z</dcterms:created>
  <dcterms:modified xsi:type="dcterms:W3CDTF">2024-02-20T12:27:46Z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2023-11-16T07:08:24Z</vt:filetime>
  </property>
  <property fmtid="{D5CDD505-2E9C-101B-9397-08002B2CF9AE}" pid="4" name="ICV">
    <vt:lpwstr>650C5D6C5547440BBBBB912083C67652_12</vt:lpwstr>
  </property>
  <property fmtid="{D5CDD505-2E9C-101B-9397-08002B2CF9AE}" pid="5" name="KSOProductBuildVer">
    <vt:lpwstr>2052-12.1.0.16388</vt:lpwstr>
  </property>
</Properties>
</file>